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tif" ContentType="image/t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11" r:id="rId1"/>
  </p:sldMasterIdLst>
  <p:notesMasterIdLst>
    <p:notesMasterId r:id="rId35"/>
  </p:notesMasterIdLst>
  <p:handoutMasterIdLst>
    <p:handoutMasterId r:id="rId36"/>
  </p:handoutMasterIdLst>
  <p:sldIdLst>
    <p:sldId id="256" r:id="rId2"/>
    <p:sldId id="305" r:id="rId3"/>
    <p:sldId id="306" r:id="rId4"/>
    <p:sldId id="362" r:id="rId5"/>
    <p:sldId id="369" r:id="rId6"/>
    <p:sldId id="309" r:id="rId7"/>
    <p:sldId id="311" r:id="rId8"/>
    <p:sldId id="308" r:id="rId9"/>
    <p:sldId id="310" r:id="rId10"/>
    <p:sldId id="313" r:id="rId11"/>
    <p:sldId id="320" r:id="rId12"/>
    <p:sldId id="321" r:id="rId13"/>
    <p:sldId id="357" r:id="rId14"/>
    <p:sldId id="340" r:id="rId15"/>
    <p:sldId id="342" r:id="rId16"/>
    <p:sldId id="370" r:id="rId17"/>
    <p:sldId id="343" r:id="rId18"/>
    <p:sldId id="346" r:id="rId19"/>
    <p:sldId id="347" r:id="rId20"/>
    <p:sldId id="349" r:id="rId21"/>
    <p:sldId id="363" r:id="rId22"/>
    <p:sldId id="382" r:id="rId23"/>
    <p:sldId id="383" r:id="rId24"/>
    <p:sldId id="384" r:id="rId25"/>
    <p:sldId id="385" r:id="rId26"/>
    <p:sldId id="386" r:id="rId27"/>
    <p:sldId id="387" r:id="rId28"/>
    <p:sldId id="364" r:id="rId29"/>
    <p:sldId id="388" r:id="rId30"/>
    <p:sldId id="389" r:id="rId31"/>
    <p:sldId id="365" r:id="rId32"/>
    <p:sldId id="358" r:id="rId33"/>
    <p:sldId id="361" r:id="rId3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0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 Italic"/>
        <a:ea typeface="Iowan Old Style Italic"/>
        <a:cs typeface="Iowan Old Style Italic"/>
        <a:sym typeface="Iowan Old Style Italic"/>
      </a:defRPr>
    </a:lvl1pPr>
    <a:lvl2pPr marL="0" marR="0" indent="2286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0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 Italic"/>
        <a:ea typeface="Iowan Old Style Italic"/>
        <a:cs typeface="Iowan Old Style Italic"/>
        <a:sym typeface="Iowan Old Style Italic"/>
      </a:defRPr>
    </a:lvl2pPr>
    <a:lvl3pPr marL="0" marR="0" indent="4572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0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 Italic"/>
        <a:ea typeface="Iowan Old Style Italic"/>
        <a:cs typeface="Iowan Old Style Italic"/>
        <a:sym typeface="Iowan Old Style Italic"/>
      </a:defRPr>
    </a:lvl3pPr>
    <a:lvl4pPr marL="0" marR="0" indent="6858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0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 Italic"/>
        <a:ea typeface="Iowan Old Style Italic"/>
        <a:cs typeface="Iowan Old Style Italic"/>
        <a:sym typeface="Iowan Old Style Italic"/>
      </a:defRPr>
    </a:lvl4pPr>
    <a:lvl5pPr marL="0" marR="0" indent="9144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0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 Italic"/>
        <a:ea typeface="Iowan Old Style Italic"/>
        <a:cs typeface="Iowan Old Style Italic"/>
        <a:sym typeface="Iowan Old Style Italic"/>
      </a:defRPr>
    </a:lvl5pPr>
    <a:lvl6pPr marL="0" marR="0" indent="11430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0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 Italic"/>
        <a:ea typeface="Iowan Old Style Italic"/>
        <a:cs typeface="Iowan Old Style Italic"/>
        <a:sym typeface="Iowan Old Style Italic"/>
      </a:defRPr>
    </a:lvl6pPr>
    <a:lvl7pPr marL="0" marR="0" indent="13716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0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 Italic"/>
        <a:ea typeface="Iowan Old Style Italic"/>
        <a:cs typeface="Iowan Old Style Italic"/>
        <a:sym typeface="Iowan Old Style Italic"/>
      </a:defRPr>
    </a:lvl7pPr>
    <a:lvl8pPr marL="0" marR="0" indent="16002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0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 Italic"/>
        <a:ea typeface="Iowan Old Style Italic"/>
        <a:cs typeface="Iowan Old Style Italic"/>
        <a:sym typeface="Iowan Old Style Italic"/>
      </a:defRPr>
    </a:lvl8pPr>
    <a:lvl9pPr marL="0" marR="0" indent="18288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0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 Italic"/>
        <a:ea typeface="Iowan Old Style Italic"/>
        <a:cs typeface="Iowan Old Style Italic"/>
        <a:sym typeface="Iowan Old Style Italic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ck Thomas" initials="JT" lastIdx="29" clrIdx="0">
    <p:extLst/>
  </p:cmAuthor>
  <p:cmAuthor id="2" name="Sheila  Repeta" initials="SR" lastIdx="1" clrIdx="1">
    <p:extLst/>
  </p:cmAuthor>
  <p:cmAuthor id="3" name="Sheila  Repeta" initials="SR [2]" lastIdx="1" clrIdx="2">
    <p:extLst/>
  </p:cmAuthor>
  <p:cmAuthor id="4" name="Sheila  Repeta" initials="SR [3]" lastIdx="1" clrIdx="3">
    <p:extLst/>
  </p:cmAuthor>
  <p:cmAuthor id="5" name="Sheila  Repeta" initials="SR [4]" lastIdx="1" clrIdx="4">
    <p:extLst/>
  </p:cmAuthor>
  <p:cmAuthor id="6" name="Sheila  Repeta" initials="SR [5]" lastIdx="1" clrIdx="5">
    <p:extLst/>
  </p:cmAuthor>
  <p:cmAuthor id="7" name="Sheila  Repeta" initials="SR [6]" lastIdx="1" clrIdx="6">
    <p:extLst/>
  </p:cmAuthor>
  <p:cmAuthor id="8" name="Sheila  Repeta" initials="SR [7]" lastIdx="1" clrIdx="7">
    <p:extLst/>
  </p:cmAuthor>
  <p:cmAuthor id="9" name="Sheila  Repeta" initials="SR [8]" lastIdx="1" clrIdx="8">
    <p:extLst/>
  </p:cmAuthor>
  <p:cmAuthor id="10" name="Sheila  Repeta" initials="SR [9]" lastIdx="1" clrIdx="9">
    <p:extLst/>
  </p:cmAuthor>
  <p:cmAuthor id="11" name="Sheila  Repeta" initials="SR [10]" lastIdx="1" clrIdx="10">
    <p:extLst/>
  </p:cmAuthor>
  <p:cmAuthor id="12" name="Sheila  Repeta" initials="SR [11]" lastIdx="1" clrIdx="11">
    <p:extLst/>
  </p:cmAuthor>
  <p:cmAuthor id="13" name="Sheila  Repeta" initials="SR [12]" lastIdx="1" clrIdx="12">
    <p:extLst/>
  </p:cmAuthor>
  <p:cmAuthor id="14" name="Sheila  Repeta" initials="SR [13]" lastIdx="1" clrIdx="13">
    <p:extLst/>
  </p:cmAuthor>
  <p:cmAuthor id="15" name="Sheila  Repeta" initials="SR [14]" lastIdx="1" clrIdx="14">
    <p:extLst/>
  </p:cmAuthor>
  <p:cmAuthor id="16" name="Sheila  Repeta" initials="SR [15]" lastIdx="1" clrIdx="15">
    <p:extLst/>
  </p:cmAuthor>
  <p:cmAuthor id="17" name="Sheila  Repeta" initials="SR [16]" lastIdx="1" clrIdx="16">
    <p:extLst/>
  </p:cmAuthor>
  <p:cmAuthor id="18" name="Sheila  Repeta" initials="SR [15] [2]" lastIdx="1" clrIdx="17">
    <p:extLst/>
  </p:cmAuthor>
  <p:cmAuthor id="19" name="Sheila  Repeta" initials="SR [17]" lastIdx="1" clrIdx="18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39A1"/>
    <a:srgbClr val="4B7FF3"/>
    <a:srgbClr val="5D5D5D"/>
    <a:srgbClr val="6E6E6E"/>
    <a:srgbClr val="686868"/>
    <a:srgbClr val="575757"/>
    <a:srgbClr val="5353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solidFill>
                <a:srgbClr val="5C5C5C"/>
              </a:solidFill>
              <a:prstDash val="solid"/>
              <a:miter lim="400000"/>
            </a:ln>
          </a:bottom>
          <a:insideH>
            <a:ln w="12700" cap="flat">
              <a:solidFill>
                <a:srgbClr val="5C5C5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BCBCB">
              <a:alpha val="25000"/>
            </a:srgbClr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solidFill>
                <a:srgbClr val="5C5C5C"/>
              </a:solidFill>
              <a:prstDash val="solid"/>
              <a:miter lim="400000"/>
            </a:ln>
          </a:bottom>
          <a:insideH>
            <a:ln w="12700" cap="flat">
              <a:solidFill>
                <a:srgbClr val="5C5C5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>
              <a:alpha val="36000"/>
            </a:srgbClr>
          </a:solidFill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C5C5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solidFill>
                <a:srgbClr val="EBEBE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-522454"/>
              <a:satOff val="1153"/>
              <a:lumOff val="13444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chemeClr val="accent2">
          <a:satOff val="-3676"/>
          <a:lumOff val="-12171"/>
        </a:schemeClr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A8A861">
              <a:alpha val="27000"/>
            </a:srgbClr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chemeClr val="accent2">
          <a:satOff val="-3676"/>
          <a:lumOff val="-12171"/>
        </a:schemeClr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508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A8A861">
              <a:alpha val="27000"/>
            </a:srgbClr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solidFill>
                <a:srgbClr val="FFFDEF"/>
              </a:solidFill>
              <a:prstDash val="solid"/>
              <a:miter lim="400000"/>
            </a:ln>
          </a:left>
          <a:right>
            <a:ln w="12700" cap="flat">
              <a:solidFill>
                <a:srgbClr val="FFFDEF"/>
              </a:solidFill>
              <a:prstDash val="solid"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top>
          <a:bottom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BCBCB">
              <a:alpha val="36000"/>
            </a:srgbClr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right>
          <a:top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top>
          <a:bottom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>
              <a:alpha val="25000"/>
            </a:srgbClr>
          </a:solidFill>
        </a:fill>
      </a:tcStyle>
    </a:wholeTbl>
    <a:band2H>
      <a:tcTxStyle/>
      <a:tcStyle>
        <a:tcBdr/>
        <a:fill>
          <a:solidFill>
            <a:srgbClr val="AEAEAE">
              <a:alpha val="25000"/>
            </a:srgbClr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797B80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>
              <a:alpha val="25000"/>
            </a:srgbClr>
          </a:solidFill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1504B">
              <a:alpha val="80000"/>
            </a:srgbClr>
          </a:solidFill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1504B">
              <a:alpha val="8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C5C5C"/>
              </a:solidFill>
              <a:prstDash val="solid"/>
              <a:miter lim="400000"/>
            </a:ln>
          </a:right>
          <a:top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C5C5C"/>
              </a:solidFill>
              <a:prstDash val="solid"/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8384" autoAdjust="0"/>
  </p:normalViewPr>
  <p:slideViewPr>
    <p:cSldViewPr snapToGrid="0">
      <p:cViewPr varScale="1">
        <p:scale>
          <a:sx n="53" d="100"/>
          <a:sy n="53" d="100"/>
        </p:scale>
        <p:origin x="258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ck Thomas" userId="e6c70ed5-41ca-4244-809b-7e7842e1727c" providerId="ADAL" clId="{2EE66B74-2C3A-42E9-9731-3593419F1B75}"/>
    <pc:docChg chg="modSld">
      <pc:chgData name="Jack Thomas" userId="e6c70ed5-41ca-4244-809b-7e7842e1727c" providerId="ADAL" clId="{2EE66B74-2C3A-42E9-9731-3593419F1B75}" dt="2017-09-06T04:56:22.496" v="22"/>
      <pc:docMkLst>
        <pc:docMk/>
      </pc:docMkLst>
      <pc:sldChg chg="modSp">
        <pc:chgData name="Jack Thomas" userId="e6c70ed5-41ca-4244-809b-7e7842e1727c" providerId="ADAL" clId="{2EE66B74-2C3A-42E9-9731-3593419F1B75}" dt="2017-09-06T04:56:05.406" v="20"/>
        <pc:sldMkLst>
          <pc:docMk/>
          <pc:sldMk cId="3891007620" sldId="305"/>
        </pc:sldMkLst>
        <pc:spChg chg="mod">
          <ac:chgData name="Jack Thomas" userId="e6c70ed5-41ca-4244-809b-7e7842e1727c" providerId="ADAL" clId="{2EE66B74-2C3A-42E9-9731-3593419F1B75}" dt="2017-09-06T04:56:05.406" v="20"/>
          <ac:spMkLst>
            <pc:docMk/>
            <pc:sldMk cId="3891007620" sldId="305"/>
            <ac:spMk id="3" creationId="{C320D844-099B-4D94-938A-F830569AF1AF}"/>
          </ac:spMkLst>
        </pc:spChg>
      </pc:sldChg>
      <pc:sldChg chg="modSp">
        <pc:chgData name="Jack Thomas" userId="e6c70ed5-41ca-4244-809b-7e7842e1727c" providerId="ADAL" clId="{2EE66B74-2C3A-42E9-9731-3593419F1B75}" dt="2017-09-06T04:56:16.306" v="21"/>
        <pc:sldMkLst>
          <pc:docMk/>
          <pc:sldMk cId="1950612665" sldId="306"/>
        </pc:sldMkLst>
        <pc:spChg chg="mod">
          <ac:chgData name="Jack Thomas" userId="e6c70ed5-41ca-4244-809b-7e7842e1727c" providerId="ADAL" clId="{2EE66B74-2C3A-42E9-9731-3593419F1B75}" dt="2017-09-06T04:56:16.306" v="21"/>
          <ac:spMkLst>
            <pc:docMk/>
            <pc:sldMk cId="1950612665" sldId="306"/>
            <ac:spMk id="8" creationId="{08D541D3-8D24-40D8-A8E1-A41A0535CC58}"/>
          </ac:spMkLst>
        </pc:spChg>
        <pc:spChg chg="mod">
          <ac:chgData name="Jack Thomas" userId="e6c70ed5-41ca-4244-809b-7e7842e1727c" providerId="ADAL" clId="{2EE66B74-2C3A-42E9-9731-3593419F1B75}" dt="2017-09-06T04:47:05.964" v="2"/>
          <ac:spMkLst>
            <pc:docMk/>
            <pc:sldMk cId="1950612665" sldId="306"/>
            <ac:spMk id="13" creationId="{3971EB31-9ED8-4B07-A64B-B492A9930FB5}"/>
          </ac:spMkLst>
        </pc:spChg>
        <pc:spChg chg="mod">
          <ac:chgData name="Jack Thomas" userId="e6c70ed5-41ca-4244-809b-7e7842e1727c" providerId="ADAL" clId="{2EE66B74-2C3A-42E9-9731-3593419F1B75}" dt="2017-09-06T04:47:03.147" v="1"/>
          <ac:spMkLst>
            <pc:docMk/>
            <pc:sldMk cId="1950612665" sldId="306"/>
            <ac:spMk id="16" creationId="{9FFEB885-05E0-4C21-878A-41759D5FCEFD}"/>
          </ac:spMkLst>
        </pc:spChg>
        <pc:spChg chg="mod">
          <ac:chgData name="Jack Thomas" userId="e6c70ed5-41ca-4244-809b-7e7842e1727c" providerId="ADAL" clId="{2EE66B74-2C3A-42E9-9731-3593419F1B75}" dt="2017-09-06T04:47:00.445" v="0"/>
          <ac:spMkLst>
            <pc:docMk/>
            <pc:sldMk cId="1950612665" sldId="306"/>
            <ac:spMk id="19" creationId="{0CC338C9-1FB5-42C6-890A-24650CC3003D}"/>
          </ac:spMkLst>
        </pc:spChg>
      </pc:sldChg>
      <pc:sldChg chg="modSp">
        <pc:chgData name="Jack Thomas" userId="e6c70ed5-41ca-4244-809b-7e7842e1727c" providerId="ADAL" clId="{2EE66B74-2C3A-42E9-9731-3593419F1B75}" dt="2017-09-06T04:48:48.512" v="3"/>
        <pc:sldMkLst>
          <pc:docMk/>
          <pc:sldMk cId="1316510719" sldId="310"/>
        </pc:sldMkLst>
        <pc:graphicFrameChg chg="mod">
          <ac:chgData name="Jack Thomas" userId="e6c70ed5-41ca-4244-809b-7e7842e1727c" providerId="ADAL" clId="{2EE66B74-2C3A-42E9-9731-3593419F1B75}" dt="2017-09-06T04:48:48.512" v="3"/>
          <ac:graphicFrameMkLst>
            <pc:docMk/>
            <pc:sldMk cId="1316510719" sldId="310"/>
            <ac:graphicFrameMk id="8" creationId="{544B1132-01AD-4ADE-936C-E77D74455214}"/>
          </ac:graphicFrameMkLst>
        </pc:graphicFrameChg>
      </pc:sldChg>
      <pc:sldChg chg="modSp">
        <pc:chgData name="Jack Thomas" userId="e6c70ed5-41ca-4244-809b-7e7842e1727c" providerId="ADAL" clId="{2EE66B74-2C3A-42E9-9731-3593419F1B75}" dt="2017-09-06T04:54:31.110" v="12"/>
        <pc:sldMkLst>
          <pc:docMk/>
          <pc:sldMk cId="4208651915" sldId="311"/>
        </pc:sldMkLst>
        <pc:spChg chg="mod">
          <ac:chgData name="Jack Thomas" userId="e6c70ed5-41ca-4244-809b-7e7842e1727c" providerId="ADAL" clId="{2EE66B74-2C3A-42E9-9731-3593419F1B75}" dt="2017-09-06T04:54:31.110" v="12"/>
          <ac:spMkLst>
            <pc:docMk/>
            <pc:sldMk cId="4208651915" sldId="311"/>
            <ac:spMk id="5" creationId="{F2B9A806-5D37-48C7-9AA2-59212FD3B97F}"/>
          </ac:spMkLst>
        </pc:spChg>
      </pc:sldChg>
      <pc:sldChg chg="modSp">
        <pc:chgData name="Jack Thomas" userId="e6c70ed5-41ca-4244-809b-7e7842e1727c" providerId="ADAL" clId="{2EE66B74-2C3A-42E9-9731-3593419F1B75}" dt="2017-09-06T04:50:18.919" v="4" actId="208"/>
        <pc:sldMkLst>
          <pc:docMk/>
          <pc:sldMk cId="1710056166" sldId="343"/>
        </pc:sldMkLst>
        <pc:picChg chg="mod">
          <ac:chgData name="Jack Thomas" userId="e6c70ed5-41ca-4244-809b-7e7842e1727c" providerId="ADAL" clId="{2EE66B74-2C3A-42E9-9731-3593419F1B75}" dt="2017-09-06T04:50:18.919" v="4" actId="208"/>
          <ac:picMkLst>
            <pc:docMk/>
            <pc:sldMk cId="1710056166" sldId="343"/>
            <ac:picMk id="5" creationId="{320B4A71-A41C-4A1C-A94B-D572873B18A7}"/>
          </ac:picMkLst>
        </pc:picChg>
      </pc:sldChg>
      <pc:sldChg chg="modSp">
        <pc:chgData name="Jack Thomas" userId="e6c70ed5-41ca-4244-809b-7e7842e1727c" providerId="ADAL" clId="{2EE66B74-2C3A-42E9-9731-3593419F1B75}" dt="2017-09-06T04:50:56.530" v="8" actId="2085"/>
        <pc:sldMkLst>
          <pc:docMk/>
          <pc:sldMk cId="2174417934" sldId="346"/>
        </pc:sldMkLst>
        <pc:picChg chg="mod modCrop">
          <ac:chgData name="Jack Thomas" userId="e6c70ed5-41ca-4244-809b-7e7842e1727c" providerId="ADAL" clId="{2EE66B74-2C3A-42E9-9731-3593419F1B75}" dt="2017-09-06T04:50:56.530" v="8" actId="2085"/>
          <ac:picMkLst>
            <pc:docMk/>
            <pc:sldMk cId="2174417934" sldId="346"/>
            <ac:picMk id="5" creationId="{92B00AD4-6C7F-4A63-AB27-45103467BFC8}"/>
          </ac:picMkLst>
        </pc:picChg>
      </pc:sldChg>
      <pc:sldChg chg="modSp">
        <pc:chgData name="Jack Thomas" userId="e6c70ed5-41ca-4244-809b-7e7842e1727c" providerId="ADAL" clId="{2EE66B74-2C3A-42E9-9731-3593419F1B75}" dt="2017-09-06T04:55:42.363" v="18"/>
        <pc:sldMkLst>
          <pc:docMk/>
          <pc:sldMk cId="4158315865" sldId="361"/>
        </pc:sldMkLst>
        <pc:spChg chg="mod">
          <ac:chgData name="Jack Thomas" userId="e6c70ed5-41ca-4244-809b-7e7842e1727c" providerId="ADAL" clId="{2EE66B74-2C3A-42E9-9731-3593419F1B75}" dt="2017-09-06T04:55:42.363" v="18"/>
          <ac:spMkLst>
            <pc:docMk/>
            <pc:sldMk cId="4158315865" sldId="361"/>
            <ac:spMk id="3" creationId="{819C5274-71B9-4D80-ACEF-CCB92DC31189}"/>
          </ac:spMkLst>
        </pc:spChg>
      </pc:sldChg>
      <pc:sldChg chg="modSp">
        <pc:chgData name="Jack Thomas" userId="e6c70ed5-41ca-4244-809b-7e7842e1727c" providerId="ADAL" clId="{2EE66B74-2C3A-42E9-9731-3593419F1B75}" dt="2017-09-06T04:56:22.496" v="22"/>
        <pc:sldMkLst>
          <pc:docMk/>
          <pc:sldMk cId="1356220171" sldId="362"/>
        </pc:sldMkLst>
        <pc:spChg chg="mod">
          <ac:chgData name="Jack Thomas" userId="e6c70ed5-41ca-4244-809b-7e7842e1727c" providerId="ADAL" clId="{2EE66B74-2C3A-42E9-9731-3593419F1B75}" dt="2017-09-06T04:56:22.496" v="22"/>
          <ac:spMkLst>
            <pc:docMk/>
            <pc:sldMk cId="1356220171" sldId="362"/>
            <ac:spMk id="3" creationId="{C320D844-099B-4D94-938A-F830569AF1AF}"/>
          </ac:spMkLst>
        </pc:spChg>
      </pc:sldChg>
      <pc:sldChg chg="modSp">
        <pc:chgData name="Jack Thomas" userId="e6c70ed5-41ca-4244-809b-7e7842e1727c" providerId="ADAL" clId="{2EE66B74-2C3A-42E9-9731-3593419F1B75}" dt="2017-09-06T04:54:40.849" v="13"/>
        <pc:sldMkLst>
          <pc:docMk/>
          <pc:sldMk cId="1592246893" sldId="369"/>
        </pc:sldMkLst>
        <pc:spChg chg="mod">
          <ac:chgData name="Jack Thomas" userId="e6c70ed5-41ca-4244-809b-7e7842e1727c" providerId="ADAL" clId="{2EE66B74-2C3A-42E9-9731-3593419F1B75}" dt="2017-09-06T04:54:40.849" v="13"/>
          <ac:spMkLst>
            <pc:docMk/>
            <pc:sldMk cId="1592246893" sldId="369"/>
            <ac:spMk id="3" creationId="{00000000-0000-0000-0000-000000000000}"/>
          </ac:spMkLst>
        </pc:spChg>
      </pc:sldChg>
      <pc:sldChg chg="modSp">
        <pc:chgData name="Jack Thomas" userId="e6c70ed5-41ca-4244-809b-7e7842e1727c" providerId="ADAL" clId="{2EE66B74-2C3A-42E9-9731-3593419F1B75}" dt="2017-09-06T04:51:59" v="9"/>
        <pc:sldMkLst>
          <pc:docMk/>
          <pc:sldMk cId="2047860775" sldId="386"/>
        </pc:sldMkLst>
        <pc:spChg chg="mod">
          <ac:chgData name="Jack Thomas" userId="e6c70ed5-41ca-4244-809b-7e7842e1727c" providerId="ADAL" clId="{2EE66B74-2C3A-42E9-9731-3593419F1B75}" dt="2017-09-06T04:51:59" v="9"/>
          <ac:spMkLst>
            <pc:docMk/>
            <pc:sldMk cId="2047860775" sldId="386"/>
            <ac:spMk id="5" creationId="{8D60FC3A-1128-4705-8F54-F91A6B768780}"/>
          </ac:spMkLst>
        </pc:spChg>
      </pc:sldChg>
      <pc:sldChg chg="modSp">
        <pc:chgData name="Jack Thomas" userId="e6c70ed5-41ca-4244-809b-7e7842e1727c" providerId="ADAL" clId="{2EE66B74-2C3A-42E9-9731-3593419F1B75}" dt="2017-09-06T04:52:25.167" v="11"/>
        <pc:sldMkLst>
          <pc:docMk/>
          <pc:sldMk cId="589701573" sldId="388"/>
        </pc:sldMkLst>
        <pc:spChg chg="mod">
          <ac:chgData name="Jack Thomas" userId="e6c70ed5-41ca-4244-809b-7e7842e1727c" providerId="ADAL" clId="{2EE66B74-2C3A-42E9-9731-3593419F1B75}" dt="2017-09-06T04:52:22.684" v="10"/>
          <ac:spMkLst>
            <pc:docMk/>
            <pc:sldMk cId="589701573" sldId="388"/>
            <ac:spMk id="8" creationId="{33A50EA0-9FA4-4E5D-8784-F37DA4AECE8D}"/>
          </ac:spMkLst>
        </pc:spChg>
        <pc:spChg chg="mod">
          <ac:chgData name="Jack Thomas" userId="e6c70ed5-41ca-4244-809b-7e7842e1727c" providerId="ADAL" clId="{2EE66B74-2C3A-42E9-9731-3593419F1B75}" dt="2017-09-06T04:52:25.167" v="11"/>
          <ac:spMkLst>
            <pc:docMk/>
            <pc:sldMk cId="589701573" sldId="388"/>
            <ac:spMk id="9" creationId="{EEB0DC67-B67D-4560-939A-5675690E3046}"/>
          </ac:spMkLst>
        </pc:spChg>
      </pc:sldChg>
      <pc:sldChg chg="modSp">
        <pc:chgData name="Jack Thomas" userId="e6c70ed5-41ca-4244-809b-7e7842e1727c" providerId="ADAL" clId="{2EE66B74-2C3A-42E9-9731-3593419F1B75}" dt="2017-09-06T04:55:48.606" v="19"/>
        <pc:sldMkLst>
          <pc:docMk/>
          <pc:sldMk cId="3620835751" sldId="389"/>
        </pc:sldMkLst>
        <pc:spChg chg="mod">
          <ac:chgData name="Jack Thomas" userId="e6c70ed5-41ca-4244-809b-7e7842e1727c" providerId="ADAL" clId="{2EE66B74-2C3A-42E9-9731-3593419F1B75}" dt="2017-09-06T04:55:48.606" v="19"/>
          <ac:spMkLst>
            <pc:docMk/>
            <pc:sldMk cId="3620835751" sldId="389"/>
            <ac:spMk id="4" creationId="{24468F2A-9471-450C-BDBA-FB9E4C908680}"/>
          </ac:spMkLst>
        </pc:spChg>
      </pc:sldChg>
    </pc:docChg>
  </pc:docChgLst>
  <pc:docChgLst>
    <pc:chgData name="Jack Thomas" userId="e6c70ed5-41ca-4244-809b-7e7842e1727c" providerId="ADAL" clId="{8CD7FD81-100F-42EA-AB48-A3AF31EBB50F}"/>
    <pc:docChg chg="modSld">
      <pc:chgData name="Jack Thomas" userId="e6c70ed5-41ca-4244-809b-7e7842e1727c" providerId="ADAL" clId="{8CD7FD81-100F-42EA-AB48-A3AF31EBB50F}" dt="2017-09-06T04:45:10.653" v="44"/>
      <pc:docMkLst>
        <pc:docMk/>
      </pc:docMkLst>
      <pc:sldChg chg="modNotesTx">
        <pc:chgData name="Jack Thomas" userId="e6c70ed5-41ca-4244-809b-7e7842e1727c" providerId="ADAL" clId="{8CD7FD81-100F-42EA-AB48-A3AF31EBB50F}" dt="2017-09-06T04:41:17.027" v="0" actId="6549"/>
        <pc:sldMkLst>
          <pc:docMk/>
          <pc:sldMk cId="3891007620" sldId="305"/>
        </pc:sldMkLst>
      </pc:sldChg>
      <pc:sldChg chg="modNotesTx">
        <pc:chgData name="Jack Thomas" userId="e6c70ed5-41ca-4244-809b-7e7842e1727c" providerId="ADAL" clId="{8CD7FD81-100F-42EA-AB48-A3AF31EBB50F}" dt="2017-09-06T04:41:19.960" v="1" actId="6549"/>
        <pc:sldMkLst>
          <pc:docMk/>
          <pc:sldMk cId="1950612665" sldId="306"/>
        </pc:sldMkLst>
      </pc:sldChg>
      <pc:sldChg chg="modNotesTx">
        <pc:chgData name="Jack Thomas" userId="e6c70ed5-41ca-4244-809b-7e7842e1727c" providerId="ADAL" clId="{8CD7FD81-100F-42EA-AB48-A3AF31EBB50F}" dt="2017-09-06T04:41:32.338" v="6" actId="6549"/>
        <pc:sldMkLst>
          <pc:docMk/>
          <pc:sldMk cId="1573120353" sldId="308"/>
        </pc:sldMkLst>
      </pc:sldChg>
      <pc:sldChg chg="modNotesTx">
        <pc:chgData name="Jack Thomas" userId="e6c70ed5-41ca-4244-809b-7e7842e1727c" providerId="ADAL" clId="{8CD7FD81-100F-42EA-AB48-A3AF31EBB50F}" dt="2017-09-06T04:41:27.538" v="4" actId="6549"/>
        <pc:sldMkLst>
          <pc:docMk/>
          <pc:sldMk cId="2438969499" sldId="309"/>
        </pc:sldMkLst>
      </pc:sldChg>
      <pc:sldChg chg="modSp modNotesTx">
        <pc:chgData name="Jack Thomas" userId="e6c70ed5-41ca-4244-809b-7e7842e1727c" providerId="ADAL" clId="{8CD7FD81-100F-42EA-AB48-A3AF31EBB50F}" dt="2017-09-06T04:45:10.653" v="44"/>
        <pc:sldMkLst>
          <pc:docMk/>
          <pc:sldMk cId="1316510719" sldId="310"/>
        </pc:sldMkLst>
        <pc:graphicFrameChg chg="mod">
          <ac:chgData name="Jack Thomas" userId="e6c70ed5-41ca-4244-809b-7e7842e1727c" providerId="ADAL" clId="{8CD7FD81-100F-42EA-AB48-A3AF31EBB50F}" dt="2017-09-06T04:45:10.653" v="44"/>
          <ac:graphicFrameMkLst>
            <pc:docMk/>
            <pc:sldMk cId="1316510719" sldId="310"/>
            <ac:graphicFrameMk id="8" creationId="{544B1132-01AD-4ADE-936C-E77D74455214}"/>
          </ac:graphicFrameMkLst>
        </pc:graphicFrameChg>
      </pc:sldChg>
      <pc:sldChg chg="modSp modNotesTx">
        <pc:chgData name="Jack Thomas" userId="e6c70ed5-41ca-4244-809b-7e7842e1727c" providerId="ADAL" clId="{8CD7FD81-100F-42EA-AB48-A3AF31EBB50F}" dt="2017-09-06T04:44:24.867" v="42"/>
        <pc:sldMkLst>
          <pc:docMk/>
          <pc:sldMk cId="4208651915" sldId="311"/>
        </pc:sldMkLst>
        <pc:graphicFrameChg chg="mod">
          <ac:chgData name="Jack Thomas" userId="e6c70ed5-41ca-4244-809b-7e7842e1727c" providerId="ADAL" clId="{8CD7FD81-100F-42EA-AB48-A3AF31EBB50F}" dt="2017-09-06T04:44:24.867" v="42"/>
          <ac:graphicFrameMkLst>
            <pc:docMk/>
            <pc:sldMk cId="4208651915" sldId="311"/>
            <ac:graphicFrameMk id="11" creationId="{C858F3C2-6D1D-4972-8402-AB3FC92EDE2A}"/>
          </ac:graphicFrameMkLst>
        </pc:graphicFrameChg>
      </pc:sldChg>
      <pc:sldChg chg="modNotesTx">
        <pc:chgData name="Jack Thomas" userId="e6c70ed5-41ca-4244-809b-7e7842e1727c" providerId="ADAL" clId="{8CD7FD81-100F-42EA-AB48-A3AF31EBB50F}" dt="2017-09-06T04:41:37.377" v="8" actId="6549"/>
        <pc:sldMkLst>
          <pc:docMk/>
          <pc:sldMk cId="2913677416" sldId="313"/>
        </pc:sldMkLst>
      </pc:sldChg>
      <pc:sldChg chg="modNotesTx">
        <pc:chgData name="Jack Thomas" userId="e6c70ed5-41ca-4244-809b-7e7842e1727c" providerId="ADAL" clId="{8CD7FD81-100F-42EA-AB48-A3AF31EBB50F}" dt="2017-09-06T04:41:40.015" v="9" actId="6549"/>
        <pc:sldMkLst>
          <pc:docMk/>
          <pc:sldMk cId="1831770222" sldId="320"/>
        </pc:sldMkLst>
      </pc:sldChg>
      <pc:sldChg chg="modNotesTx">
        <pc:chgData name="Jack Thomas" userId="e6c70ed5-41ca-4244-809b-7e7842e1727c" providerId="ADAL" clId="{8CD7FD81-100F-42EA-AB48-A3AF31EBB50F}" dt="2017-09-06T04:41:43.463" v="11" actId="6549"/>
        <pc:sldMkLst>
          <pc:docMk/>
          <pc:sldMk cId="622302938" sldId="321"/>
        </pc:sldMkLst>
      </pc:sldChg>
      <pc:sldChg chg="modNotesTx">
        <pc:chgData name="Jack Thomas" userId="e6c70ed5-41ca-4244-809b-7e7842e1727c" providerId="ADAL" clId="{8CD7FD81-100F-42EA-AB48-A3AF31EBB50F}" dt="2017-09-06T04:41:49.471" v="14" actId="6549"/>
        <pc:sldMkLst>
          <pc:docMk/>
          <pc:sldMk cId="2281497063" sldId="340"/>
        </pc:sldMkLst>
      </pc:sldChg>
      <pc:sldChg chg="modNotesTx">
        <pc:chgData name="Jack Thomas" userId="e6c70ed5-41ca-4244-809b-7e7842e1727c" providerId="ADAL" clId="{8CD7FD81-100F-42EA-AB48-A3AF31EBB50F}" dt="2017-09-06T04:41:52.072" v="15" actId="6549"/>
        <pc:sldMkLst>
          <pc:docMk/>
          <pc:sldMk cId="1086050842" sldId="342"/>
        </pc:sldMkLst>
      </pc:sldChg>
      <pc:sldChg chg="modNotesTx">
        <pc:chgData name="Jack Thomas" userId="e6c70ed5-41ca-4244-809b-7e7842e1727c" providerId="ADAL" clId="{8CD7FD81-100F-42EA-AB48-A3AF31EBB50F}" dt="2017-09-06T04:41:58.296" v="18" actId="6549"/>
        <pc:sldMkLst>
          <pc:docMk/>
          <pc:sldMk cId="1710056166" sldId="343"/>
        </pc:sldMkLst>
      </pc:sldChg>
      <pc:sldChg chg="modNotesTx">
        <pc:chgData name="Jack Thomas" userId="e6c70ed5-41ca-4244-809b-7e7842e1727c" providerId="ADAL" clId="{8CD7FD81-100F-42EA-AB48-A3AF31EBB50F}" dt="2017-09-06T04:42:00.515" v="19" actId="6549"/>
        <pc:sldMkLst>
          <pc:docMk/>
          <pc:sldMk cId="2174417934" sldId="346"/>
        </pc:sldMkLst>
      </pc:sldChg>
      <pc:sldChg chg="modNotesTx">
        <pc:chgData name="Jack Thomas" userId="e6c70ed5-41ca-4244-809b-7e7842e1727c" providerId="ADAL" clId="{8CD7FD81-100F-42EA-AB48-A3AF31EBB50F}" dt="2017-09-06T04:42:05.754" v="21" actId="6549"/>
        <pc:sldMkLst>
          <pc:docMk/>
          <pc:sldMk cId="709176544" sldId="347"/>
        </pc:sldMkLst>
      </pc:sldChg>
      <pc:sldChg chg="modNotesTx">
        <pc:chgData name="Jack Thomas" userId="e6c70ed5-41ca-4244-809b-7e7842e1727c" providerId="ADAL" clId="{8CD7FD81-100F-42EA-AB48-A3AF31EBB50F}" dt="2017-09-06T04:42:02.917" v="20" actId="6549"/>
        <pc:sldMkLst>
          <pc:docMk/>
          <pc:sldMk cId="4250467259" sldId="349"/>
        </pc:sldMkLst>
      </pc:sldChg>
      <pc:sldChg chg="modNotesTx">
        <pc:chgData name="Jack Thomas" userId="e6c70ed5-41ca-4244-809b-7e7842e1727c" providerId="ADAL" clId="{8CD7FD81-100F-42EA-AB48-A3AF31EBB50F}" dt="2017-09-06T04:41:45.913" v="12" actId="6549"/>
        <pc:sldMkLst>
          <pc:docMk/>
          <pc:sldMk cId="3434100253" sldId="357"/>
        </pc:sldMkLst>
      </pc:sldChg>
      <pc:sldChg chg="modNotesTx">
        <pc:chgData name="Jack Thomas" userId="e6c70ed5-41ca-4244-809b-7e7842e1727c" providerId="ADAL" clId="{8CD7FD81-100F-42EA-AB48-A3AF31EBB50F}" dt="2017-09-06T04:42:41.197" v="36" actId="6549"/>
        <pc:sldMkLst>
          <pc:docMk/>
          <pc:sldMk cId="1311567013" sldId="358"/>
        </pc:sldMkLst>
      </pc:sldChg>
      <pc:sldChg chg="modNotesTx">
        <pc:chgData name="Jack Thomas" userId="e6c70ed5-41ca-4244-809b-7e7842e1727c" providerId="ADAL" clId="{8CD7FD81-100F-42EA-AB48-A3AF31EBB50F}" dt="2017-09-06T04:41:22.633" v="2" actId="6549"/>
        <pc:sldMkLst>
          <pc:docMk/>
          <pc:sldMk cId="1356220171" sldId="362"/>
        </pc:sldMkLst>
      </pc:sldChg>
      <pc:sldChg chg="modNotesTx">
        <pc:chgData name="Jack Thomas" userId="e6c70ed5-41ca-4244-809b-7e7842e1727c" providerId="ADAL" clId="{8CD7FD81-100F-42EA-AB48-A3AF31EBB50F}" dt="2017-09-06T04:42:07.808" v="22" actId="6549"/>
        <pc:sldMkLst>
          <pc:docMk/>
          <pc:sldMk cId="2257111999" sldId="363"/>
        </pc:sldMkLst>
      </pc:sldChg>
      <pc:sldChg chg="modNotesTx">
        <pc:chgData name="Jack Thomas" userId="e6c70ed5-41ca-4244-809b-7e7842e1727c" providerId="ADAL" clId="{8CD7FD81-100F-42EA-AB48-A3AF31EBB50F}" dt="2017-09-06T04:42:26.561" v="29" actId="6549"/>
        <pc:sldMkLst>
          <pc:docMk/>
          <pc:sldMk cId="1670945445" sldId="364"/>
        </pc:sldMkLst>
      </pc:sldChg>
      <pc:sldChg chg="modNotesTx">
        <pc:chgData name="Jack Thomas" userId="e6c70ed5-41ca-4244-809b-7e7842e1727c" providerId="ADAL" clId="{8CD7FD81-100F-42EA-AB48-A3AF31EBB50F}" dt="2017-09-06T04:42:37.347" v="34" actId="6549"/>
        <pc:sldMkLst>
          <pc:docMk/>
          <pc:sldMk cId="2553303766" sldId="365"/>
        </pc:sldMkLst>
      </pc:sldChg>
      <pc:sldChg chg="modNotesTx">
        <pc:chgData name="Jack Thomas" userId="e6c70ed5-41ca-4244-809b-7e7842e1727c" providerId="ADAL" clId="{8CD7FD81-100F-42EA-AB48-A3AF31EBB50F}" dt="2017-09-06T04:41:24.846" v="3" actId="6549"/>
        <pc:sldMkLst>
          <pc:docMk/>
          <pc:sldMk cId="1592246893" sldId="369"/>
        </pc:sldMkLst>
      </pc:sldChg>
      <pc:sldChg chg="modNotesTx">
        <pc:chgData name="Jack Thomas" userId="e6c70ed5-41ca-4244-809b-7e7842e1727c" providerId="ADAL" clId="{8CD7FD81-100F-42EA-AB48-A3AF31EBB50F}" dt="2017-09-06T04:41:55.871" v="17" actId="6549"/>
        <pc:sldMkLst>
          <pc:docMk/>
          <pc:sldMk cId="1263134362" sldId="370"/>
        </pc:sldMkLst>
      </pc:sldChg>
      <pc:sldChg chg="modNotesTx">
        <pc:chgData name="Jack Thomas" userId="e6c70ed5-41ca-4244-809b-7e7842e1727c" providerId="ADAL" clId="{8CD7FD81-100F-42EA-AB48-A3AF31EBB50F}" dt="2017-09-06T04:42:14.718" v="24" actId="6549"/>
        <pc:sldMkLst>
          <pc:docMk/>
          <pc:sldMk cId="1106521909" sldId="383"/>
        </pc:sldMkLst>
      </pc:sldChg>
      <pc:sldChg chg="modNotesTx">
        <pc:chgData name="Jack Thomas" userId="e6c70ed5-41ca-4244-809b-7e7842e1727c" providerId="ADAL" clId="{8CD7FD81-100F-42EA-AB48-A3AF31EBB50F}" dt="2017-09-06T04:42:17.930" v="25" actId="6549"/>
        <pc:sldMkLst>
          <pc:docMk/>
          <pc:sldMk cId="3410672321" sldId="384"/>
        </pc:sldMkLst>
      </pc:sldChg>
      <pc:sldChg chg="modNotesTx">
        <pc:chgData name="Jack Thomas" userId="e6c70ed5-41ca-4244-809b-7e7842e1727c" providerId="ADAL" clId="{8CD7FD81-100F-42EA-AB48-A3AF31EBB50F}" dt="2017-09-06T04:42:21.566" v="27" actId="6549"/>
        <pc:sldMkLst>
          <pc:docMk/>
          <pc:sldMk cId="1233931336" sldId="385"/>
        </pc:sldMkLst>
      </pc:sldChg>
      <pc:sldChg chg="modNotesTx">
        <pc:chgData name="Jack Thomas" userId="e6c70ed5-41ca-4244-809b-7e7842e1727c" providerId="ADAL" clId="{8CD7FD81-100F-42EA-AB48-A3AF31EBB50F}" dt="2017-09-06T04:42:28.724" v="30" actId="6549"/>
        <pc:sldMkLst>
          <pc:docMk/>
          <pc:sldMk cId="589701573" sldId="388"/>
        </pc:sldMkLst>
      </pc:sldChg>
      <pc:sldChg chg="modNotesTx">
        <pc:chgData name="Jack Thomas" userId="e6c70ed5-41ca-4244-809b-7e7842e1727c" providerId="ADAL" clId="{8CD7FD81-100F-42EA-AB48-A3AF31EBB50F}" dt="2017-09-06T04:42:33.816" v="32" actId="6549"/>
        <pc:sldMkLst>
          <pc:docMk/>
          <pc:sldMk cId="3620835751" sldId="389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Growth by Volume</c:v>
                </c:pt>
              </c:strCache>
            </c:strRef>
          </c:tx>
          <c:spPr>
            <a:ln w="88900" cap="rnd">
              <a:solidFill>
                <a:srgbClr val="4B7FF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190500">
                <a:solidFill>
                  <a:srgbClr val="4B7FF3"/>
                </a:solidFill>
              </a:ln>
              <a:effectLst/>
            </c:spPr>
          </c:marker>
          <c:dPt>
            <c:idx val="2"/>
            <c:marker>
              <c:symbol val="circle"/>
              <c:size val="5"/>
              <c:spPr>
                <a:solidFill>
                  <a:srgbClr val="4B7FF3"/>
                </a:solidFill>
                <a:ln w="190500">
                  <a:solidFill>
                    <a:srgbClr val="4B7FF3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B059-489A-A5B7-337ACE4A1A03}"/>
              </c:ext>
            </c:extLst>
          </c:dPt>
          <c:cat>
            <c:numRef>
              <c:f>Sheet1!$A$2:$A$5</c:f>
              <c:numCache>
                <c:formatCode>General</c:formatCode>
                <c:ptCount val="4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</c:numCache>
            </c:numRef>
          </c:cat>
          <c:val>
            <c:numRef>
              <c:f>Sheet1!$B$2:$B$5</c:f>
              <c:numCache>
                <c:formatCode>0%</c:formatCode>
                <c:ptCount val="4"/>
                <c:pt idx="0">
                  <c:v>0.18</c:v>
                </c:pt>
                <c:pt idx="1">
                  <c:v>0.18</c:v>
                </c:pt>
                <c:pt idx="2">
                  <c:v>0.12</c:v>
                </c:pt>
                <c:pt idx="3">
                  <c:v>0.06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81A-4D62-909A-48C82EB03C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7593792"/>
        <c:axId val="239154656"/>
      </c:lineChart>
      <c:catAx>
        <c:axId val="237593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9154656"/>
        <c:crosses val="autoZero"/>
        <c:auto val="1"/>
        <c:lblAlgn val="ctr"/>
        <c:lblOffset val="100"/>
        <c:noMultiLvlLbl val="0"/>
      </c:catAx>
      <c:valAx>
        <c:axId val="2391546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/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7593792"/>
        <c:crosses val="autoZero"/>
        <c:crossBetween val="between"/>
      </c:valAx>
      <c:spPr>
        <a:noFill/>
        <a:ln>
          <a:solidFill>
            <a:schemeClr val="tx2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sz="2800" baseline="0">
                <a:solidFill>
                  <a:schemeClr val="bg1"/>
                </a:solidFill>
              </a:rPr>
              <a:t>5 Year CAGRs</a:t>
            </a:r>
            <a:endParaRPr lang="en-US" sz="2800">
              <a:solidFill>
                <a:schemeClr val="bg1"/>
              </a:solidFill>
            </a:endParaRPr>
          </a:p>
        </c:rich>
      </c:tx>
      <c:layout>
        <c:manualLayout>
          <c:xMode val="edge"/>
          <c:yMode val="edge"/>
          <c:x val="0.75277582123523601"/>
          <c:y val="2.53542132736764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2982328407579201E-2"/>
          <c:y val="8.3152659608823995E-2"/>
          <c:w val="0.85326210322342499"/>
          <c:h val="0.6621955644806140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Closures</c:v>
                </c:pt>
              </c:strCache>
            </c:strRef>
          </c:tx>
          <c:spPr>
            <a:ln w="920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190500">
                <a:solidFill>
                  <a:schemeClr val="accent1">
                    <a:lumMod val="75000"/>
                  </a:schemeClr>
                </a:solidFill>
              </a:ln>
              <a:effectLst/>
            </c:spPr>
          </c:marker>
          <c:cat>
            <c:strRef>
              <c:f>Sheet1!$A$2:$A$7</c:f>
              <c:strCache>
                <c:ptCount val="6"/>
                <c:pt idx="0">
                  <c:v>2007–2011</c:v>
                </c:pt>
                <c:pt idx="1">
                  <c:v>2008–2012</c:v>
                </c:pt>
                <c:pt idx="2">
                  <c:v>2009–2013</c:v>
                </c:pt>
                <c:pt idx="3">
                  <c:v>2010–2014</c:v>
                </c:pt>
                <c:pt idx="4">
                  <c:v>2011–2015</c:v>
                </c:pt>
                <c:pt idx="5">
                  <c:v>2012–2016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-0.11</c:v>
                </c:pt>
                <c:pt idx="1">
                  <c:v>-0.06</c:v>
                </c:pt>
                <c:pt idx="2">
                  <c:v>0.03</c:v>
                </c:pt>
                <c:pt idx="3">
                  <c:v>0.03</c:v>
                </c:pt>
                <c:pt idx="4">
                  <c:v>0.12</c:v>
                </c:pt>
                <c:pt idx="5">
                  <c:v>0.16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692-4119-98E9-13F9DE9D0B2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Openings</c:v>
                </c:pt>
              </c:strCache>
            </c:strRef>
          </c:tx>
          <c:spPr>
            <a:ln w="92075" cap="rnd">
              <a:solidFill>
                <a:srgbClr val="4B7FF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190500">
                <a:solidFill>
                  <a:srgbClr val="4B7FF3"/>
                </a:solidFill>
              </a:ln>
              <a:effectLst/>
            </c:spPr>
          </c:marker>
          <c:cat>
            <c:strRef>
              <c:f>Sheet1!$A$2:$A$7</c:f>
              <c:strCache>
                <c:ptCount val="6"/>
                <c:pt idx="0">
                  <c:v>2007–2011</c:v>
                </c:pt>
                <c:pt idx="1">
                  <c:v>2008–2012</c:v>
                </c:pt>
                <c:pt idx="2">
                  <c:v>2009–2013</c:v>
                </c:pt>
                <c:pt idx="3">
                  <c:v>2010–2014</c:v>
                </c:pt>
                <c:pt idx="4">
                  <c:v>2011–2015</c:v>
                </c:pt>
                <c:pt idx="5">
                  <c:v>2012–2016</c:v>
                </c:pt>
              </c:strCache>
            </c:strRef>
          </c:cat>
          <c:val>
            <c:numRef>
              <c:f>Sheet1!$C$2:$C$7</c:f>
              <c:numCache>
                <c:formatCode>0%</c:formatCode>
                <c:ptCount val="6"/>
                <c:pt idx="0">
                  <c:v>0.2</c:v>
                </c:pt>
                <c:pt idx="1">
                  <c:v>0.28999999999999998</c:v>
                </c:pt>
                <c:pt idx="2">
                  <c:v>0.34</c:v>
                </c:pt>
                <c:pt idx="3">
                  <c:v>0.41</c:v>
                </c:pt>
                <c:pt idx="4">
                  <c:v>0.22</c:v>
                </c:pt>
                <c:pt idx="5">
                  <c:v>0.13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692-4119-98E9-13F9DE9D0B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4181808"/>
        <c:axId val="236509520"/>
      </c:lineChart>
      <c:catAx>
        <c:axId val="184181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900000" spcFirstLastPara="1" vertOverflow="ellipsis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6509520"/>
        <c:crosses val="autoZero"/>
        <c:auto val="0"/>
        <c:lblAlgn val="ctr"/>
        <c:lblOffset val="100"/>
        <c:noMultiLvlLbl val="0"/>
      </c:catAx>
      <c:valAx>
        <c:axId val="236509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/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4181808"/>
        <c:crosses val="autoZero"/>
        <c:crossBetween val="between"/>
      </c:valAx>
      <c:spPr>
        <a:noFill/>
        <a:ln>
          <a:solidFill>
            <a:schemeClr val="tx2"/>
          </a:solidFill>
        </a:ln>
        <a:effectLst/>
      </c:spPr>
    </c:plotArea>
    <c:legend>
      <c:legendPos val="b"/>
      <c:layout>
        <c:manualLayout>
          <c:xMode val="edge"/>
          <c:yMode val="edge"/>
          <c:x val="0.47169383612204702"/>
          <c:y val="0.87335658546037398"/>
          <c:w val="0.52728894885744304"/>
          <c:h val="6.79360214201412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BF74E5-4295-46A6-AC9E-8A2030DA3BE4}" type="doc">
      <dgm:prSet loTypeId="urn:microsoft.com/office/officeart/2005/8/layout/arrow2" loCatId="process" qsTypeId="urn:microsoft.com/office/officeart/2005/8/quickstyle/simple1" qsCatId="simple" csTypeId="urn:microsoft.com/office/officeart/2005/8/colors/accent5_1" csCatId="accent5" phldr="1"/>
      <dgm:spPr/>
    </dgm:pt>
    <dgm:pt modelId="{3975D6D4-AAA2-47BE-B984-58305FFD8E6D}">
      <dgm:prSet/>
      <dgm:spPr/>
      <dgm:t>
        <a:bodyPr/>
        <a:lstStyle/>
        <a:p>
          <a:r>
            <a:rPr lang="en-US" spc="0" dirty="0">
              <a:solidFill>
                <a:schemeClr val="bg1"/>
              </a:solidFill>
            </a:rPr>
            <a:t>Sources of Data</a:t>
          </a:r>
        </a:p>
      </dgm:t>
    </dgm:pt>
    <dgm:pt modelId="{403F0FF2-C317-4035-AB23-FE091BC4E9CE}" type="parTrans" cxnId="{D83FE85A-E3AE-4647-84CE-13DB30E8EC36}">
      <dgm:prSet/>
      <dgm:spPr/>
      <dgm:t>
        <a:bodyPr/>
        <a:lstStyle/>
        <a:p>
          <a:endParaRPr lang="en-US"/>
        </a:p>
      </dgm:t>
    </dgm:pt>
    <dgm:pt modelId="{3B4B048F-2710-460F-B2F1-9EC2653A0916}" type="sibTrans" cxnId="{D83FE85A-E3AE-4647-84CE-13DB30E8EC36}">
      <dgm:prSet/>
      <dgm:spPr/>
      <dgm:t>
        <a:bodyPr/>
        <a:lstStyle/>
        <a:p>
          <a:endParaRPr lang="en-US"/>
        </a:p>
      </dgm:t>
    </dgm:pt>
    <dgm:pt modelId="{64457F41-43D3-4EFD-AB53-9DA3BA614ABF}">
      <dgm:prSet/>
      <dgm:spPr/>
      <dgm:t>
        <a:bodyPr/>
        <a:lstStyle/>
        <a:p>
          <a:r>
            <a:rPr lang="en-US" spc="0" dirty="0">
              <a:solidFill>
                <a:schemeClr val="bg1"/>
              </a:solidFill>
            </a:rPr>
            <a:t>Competitive Position</a:t>
          </a:r>
          <a:endParaRPr lang="en-US" dirty="0">
            <a:solidFill>
              <a:schemeClr val="bg1"/>
            </a:solidFill>
          </a:endParaRPr>
        </a:p>
      </dgm:t>
    </dgm:pt>
    <dgm:pt modelId="{B09FDC04-1CE1-4DE3-B3D8-B37DB308FEA4}" type="parTrans" cxnId="{0B66855A-E52D-441D-BC36-3385123FA249}">
      <dgm:prSet/>
      <dgm:spPr/>
      <dgm:t>
        <a:bodyPr/>
        <a:lstStyle/>
        <a:p>
          <a:endParaRPr lang="en-US"/>
        </a:p>
      </dgm:t>
    </dgm:pt>
    <dgm:pt modelId="{12E27941-827F-420C-9EC8-80E1EFBE1FD7}" type="sibTrans" cxnId="{0B66855A-E52D-441D-BC36-3385123FA249}">
      <dgm:prSet/>
      <dgm:spPr/>
      <dgm:t>
        <a:bodyPr/>
        <a:lstStyle/>
        <a:p>
          <a:endParaRPr lang="en-US"/>
        </a:p>
      </dgm:t>
    </dgm:pt>
    <dgm:pt modelId="{7C9E6BDF-757E-4E50-9A84-3694F187F607}">
      <dgm:prSet/>
      <dgm:spPr/>
      <dgm:t>
        <a:bodyPr/>
        <a:lstStyle/>
        <a:p>
          <a:r>
            <a:rPr lang="en-US" spc="0" dirty="0">
              <a:solidFill>
                <a:schemeClr val="bg1"/>
              </a:solidFill>
            </a:rPr>
            <a:t>Talent Marketplace</a:t>
          </a:r>
        </a:p>
      </dgm:t>
    </dgm:pt>
    <dgm:pt modelId="{16D2C022-2226-43B3-AD7E-24EF58AF3BA1}" type="parTrans" cxnId="{1073D16E-CC7E-4F9A-AFBE-5F50283A6928}">
      <dgm:prSet/>
      <dgm:spPr/>
      <dgm:t>
        <a:bodyPr/>
        <a:lstStyle/>
        <a:p>
          <a:endParaRPr lang="en-US"/>
        </a:p>
      </dgm:t>
    </dgm:pt>
    <dgm:pt modelId="{14064BA5-9A73-4807-AEA6-3D1BA0E18A8D}" type="sibTrans" cxnId="{1073D16E-CC7E-4F9A-AFBE-5F50283A6928}">
      <dgm:prSet/>
      <dgm:spPr/>
      <dgm:t>
        <a:bodyPr/>
        <a:lstStyle/>
        <a:p>
          <a:endParaRPr lang="en-US"/>
        </a:p>
      </dgm:t>
    </dgm:pt>
    <dgm:pt modelId="{51786ADF-3573-40AF-B3D1-B12A9495DB87}" type="pres">
      <dgm:prSet presAssocID="{C1BF74E5-4295-46A6-AC9E-8A2030DA3BE4}" presName="arrowDiagram" presStyleCnt="0">
        <dgm:presLayoutVars>
          <dgm:chMax val="5"/>
          <dgm:dir/>
          <dgm:resizeHandles val="exact"/>
        </dgm:presLayoutVars>
      </dgm:prSet>
      <dgm:spPr/>
    </dgm:pt>
    <dgm:pt modelId="{95D911B0-FE76-4A0B-9E7D-0F94880F6865}" type="pres">
      <dgm:prSet presAssocID="{C1BF74E5-4295-46A6-AC9E-8A2030DA3BE4}" presName="arrow" presStyleLbl="bgShp" presStyleIdx="0" presStyleCnt="1" custLinFactNeighborX="-570"/>
      <dgm:spPr>
        <a:solidFill>
          <a:schemeClr val="accent4">
            <a:lumMod val="75000"/>
          </a:schemeClr>
        </a:solidFill>
      </dgm:spPr>
    </dgm:pt>
    <dgm:pt modelId="{A4D45A25-FC0D-404B-A5B4-36A89630F27A}" type="pres">
      <dgm:prSet presAssocID="{C1BF74E5-4295-46A6-AC9E-8A2030DA3BE4}" presName="arrowDiagram3" presStyleCnt="0"/>
      <dgm:spPr/>
    </dgm:pt>
    <dgm:pt modelId="{E29CD71C-945F-4374-8D4A-E18F4BEDA2B3}" type="pres">
      <dgm:prSet presAssocID="{7C9E6BDF-757E-4E50-9A84-3694F187F607}" presName="bullet3a" presStyleLbl="node1" presStyleIdx="0" presStyleCnt="3"/>
      <dgm:spPr>
        <a:solidFill>
          <a:schemeClr val="bg1">
            <a:lumMod val="65000"/>
            <a:lumOff val="35000"/>
          </a:schemeClr>
        </a:solidFill>
      </dgm:spPr>
    </dgm:pt>
    <dgm:pt modelId="{CE3E5C26-2ABA-4DFF-AA82-65BFB555D04E}" type="pres">
      <dgm:prSet presAssocID="{7C9E6BDF-757E-4E50-9A84-3694F187F607}" presName="textBox3a" presStyleLbl="revTx" presStyleIdx="0" presStyleCnt="3" custScaleX="201246" custScaleY="59526" custLinFactNeighborX="24391" custLinFactNeighborY="3650">
        <dgm:presLayoutVars>
          <dgm:bulletEnabled val="1"/>
        </dgm:presLayoutVars>
      </dgm:prSet>
      <dgm:spPr/>
    </dgm:pt>
    <dgm:pt modelId="{366FD016-032D-4D49-9876-F071D15AFBA5}" type="pres">
      <dgm:prSet presAssocID="{3975D6D4-AAA2-47BE-B984-58305FFD8E6D}" presName="bullet3b" presStyleLbl="node1" presStyleIdx="1" presStyleCnt="3"/>
      <dgm:spPr>
        <a:solidFill>
          <a:schemeClr val="bg1">
            <a:lumMod val="65000"/>
            <a:lumOff val="35000"/>
          </a:schemeClr>
        </a:solidFill>
      </dgm:spPr>
    </dgm:pt>
    <dgm:pt modelId="{2927E3F7-CC02-402A-9316-52DEFE06BA1B}" type="pres">
      <dgm:prSet presAssocID="{3975D6D4-AAA2-47BE-B984-58305FFD8E6D}" presName="textBox3b" presStyleLbl="revTx" presStyleIdx="1" presStyleCnt="3" custScaleX="155456" custScaleY="57128" custLinFactNeighborX="-13287" custLinFactNeighborY="5718">
        <dgm:presLayoutVars>
          <dgm:bulletEnabled val="1"/>
        </dgm:presLayoutVars>
      </dgm:prSet>
      <dgm:spPr/>
    </dgm:pt>
    <dgm:pt modelId="{D2AA1123-606F-4724-817D-A88A767F6834}" type="pres">
      <dgm:prSet presAssocID="{64457F41-43D3-4EFD-AB53-9DA3BA614ABF}" presName="bullet3c" presStyleLbl="node1" presStyleIdx="2" presStyleCnt="3"/>
      <dgm:spPr>
        <a:solidFill>
          <a:schemeClr val="bg1">
            <a:lumMod val="65000"/>
            <a:lumOff val="35000"/>
          </a:schemeClr>
        </a:solidFill>
      </dgm:spPr>
    </dgm:pt>
    <dgm:pt modelId="{2FF991F7-2561-4B12-9382-42D09F27FB14}" type="pres">
      <dgm:prSet presAssocID="{64457F41-43D3-4EFD-AB53-9DA3BA614ABF}" presName="textBox3c" presStyleLbl="revTx" presStyleIdx="2" presStyleCnt="3" custScaleX="211179" custScaleY="71047" custLinFactNeighborX="16104" custLinFactNeighborY="9946">
        <dgm:presLayoutVars>
          <dgm:bulletEnabled val="1"/>
        </dgm:presLayoutVars>
      </dgm:prSet>
      <dgm:spPr/>
    </dgm:pt>
  </dgm:ptLst>
  <dgm:cxnLst>
    <dgm:cxn modelId="{ACF5841F-BF15-44BE-B060-673601BD5A26}" type="presOf" srcId="{C1BF74E5-4295-46A6-AC9E-8A2030DA3BE4}" destId="{51786ADF-3573-40AF-B3D1-B12A9495DB87}" srcOrd="0" destOrd="0" presId="urn:microsoft.com/office/officeart/2005/8/layout/arrow2"/>
    <dgm:cxn modelId="{1073D16E-CC7E-4F9A-AFBE-5F50283A6928}" srcId="{C1BF74E5-4295-46A6-AC9E-8A2030DA3BE4}" destId="{7C9E6BDF-757E-4E50-9A84-3694F187F607}" srcOrd="0" destOrd="0" parTransId="{16D2C022-2226-43B3-AD7E-24EF58AF3BA1}" sibTransId="{14064BA5-9A73-4807-AEA6-3D1BA0E18A8D}"/>
    <dgm:cxn modelId="{0B66855A-E52D-441D-BC36-3385123FA249}" srcId="{C1BF74E5-4295-46A6-AC9E-8A2030DA3BE4}" destId="{64457F41-43D3-4EFD-AB53-9DA3BA614ABF}" srcOrd="2" destOrd="0" parTransId="{B09FDC04-1CE1-4DE3-B3D8-B37DB308FEA4}" sibTransId="{12E27941-827F-420C-9EC8-80E1EFBE1FD7}"/>
    <dgm:cxn modelId="{D83FE85A-E3AE-4647-84CE-13DB30E8EC36}" srcId="{C1BF74E5-4295-46A6-AC9E-8A2030DA3BE4}" destId="{3975D6D4-AAA2-47BE-B984-58305FFD8E6D}" srcOrd="1" destOrd="0" parTransId="{403F0FF2-C317-4035-AB23-FE091BC4E9CE}" sibTransId="{3B4B048F-2710-460F-B2F1-9EC2653A0916}"/>
    <dgm:cxn modelId="{95EDDA7F-F787-4875-946E-F650BF0EB2F7}" type="presOf" srcId="{64457F41-43D3-4EFD-AB53-9DA3BA614ABF}" destId="{2FF991F7-2561-4B12-9382-42D09F27FB14}" srcOrd="0" destOrd="0" presId="urn:microsoft.com/office/officeart/2005/8/layout/arrow2"/>
    <dgm:cxn modelId="{396892A4-8D2E-4532-8F9B-0DE804EC9AE8}" type="presOf" srcId="{3975D6D4-AAA2-47BE-B984-58305FFD8E6D}" destId="{2927E3F7-CC02-402A-9316-52DEFE06BA1B}" srcOrd="0" destOrd="0" presId="urn:microsoft.com/office/officeart/2005/8/layout/arrow2"/>
    <dgm:cxn modelId="{348076BD-1325-4DF8-8F11-3EB182B7960E}" type="presOf" srcId="{7C9E6BDF-757E-4E50-9A84-3694F187F607}" destId="{CE3E5C26-2ABA-4DFF-AA82-65BFB555D04E}" srcOrd="0" destOrd="0" presId="urn:microsoft.com/office/officeart/2005/8/layout/arrow2"/>
    <dgm:cxn modelId="{D2AE8D3D-63B3-40E7-8332-6F4A0058CE30}" type="presParOf" srcId="{51786ADF-3573-40AF-B3D1-B12A9495DB87}" destId="{95D911B0-FE76-4A0B-9E7D-0F94880F6865}" srcOrd="0" destOrd="0" presId="urn:microsoft.com/office/officeart/2005/8/layout/arrow2"/>
    <dgm:cxn modelId="{DACFAFCD-4D78-4D21-AB9C-588C6BC69D5B}" type="presParOf" srcId="{51786ADF-3573-40AF-B3D1-B12A9495DB87}" destId="{A4D45A25-FC0D-404B-A5B4-36A89630F27A}" srcOrd="1" destOrd="0" presId="urn:microsoft.com/office/officeart/2005/8/layout/arrow2"/>
    <dgm:cxn modelId="{416CEADC-8D95-4C2F-A566-CD41E9E86729}" type="presParOf" srcId="{A4D45A25-FC0D-404B-A5B4-36A89630F27A}" destId="{E29CD71C-945F-4374-8D4A-E18F4BEDA2B3}" srcOrd="0" destOrd="0" presId="urn:microsoft.com/office/officeart/2005/8/layout/arrow2"/>
    <dgm:cxn modelId="{6418904D-C00C-48BC-8D08-C29E0D5F308E}" type="presParOf" srcId="{A4D45A25-FC0D-404B-A5B4-36A89630F27A}" destId="{CE3E5C26-2ABA-4DFF-AA82-65BFB555D04E}" srcOrd="1" destOrd="0" presId="urn:microsoft.com/office/officeart/2005/8/layout/arrow2"/>
    <dgm:cxn modelId="{5AC0C0FE-66C2-459A-966E-FCBBC0BDA9EB}" type="presParOf" srcId="{A4D45A25-FC0D-404B-A5B4-36A89630F27A}" destId="{366FD016-032D-4D49-9876-F071D15AFBA5}" srcOrd="2" destOrd="0" presId="urn:microsoft.com/office/officeart/2005/8/layout/arrow2"/>
    <dgm:cxn modelId="{6A2CE921-8C4F-4A00-B48C-ADD0E3069D06}" type="presParOf" srcId="{A4D45A25-FC0D-404B-A5B4-36A89630F27A}" destId="{2927E3F7-CC02-402A-9316-52DEFE06BA1B}" srcOrd="3" destOrd="0" presId="urn:microsoft.com/office/officeart/2005/8/layout/arrow2"/>
    <dgm:cxn modelId="{E2297271-C6A8-4ADC-9D2A-C8975DC6A45E}" type="presParOf" srcId="{A4D45A25-FC0D-404B-A5B4-36A89630F27A}" destId="{D2AA1123-606F-4724-817D-A88A767F6834}" srcOrd="4" destOrd="0" presId="urn:microsoft.com/office/officeart/2005/8/layout/arrow2"/>
    <dgm:cxn modelId="{5680E632-0EA1-4574-BCB6-CD8339E905DA}" type="presParOf" srcId="{A4D45A25-FC0D-404B-A5B4-36A89630F27A}" destId="{2FF991F7-2561-4B12-9382-42D09F27FB14}" srcOrd="5" destOrd="0" presId="urn:microsoft.com/office/officeart/2005/8/layout/arrow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D911B0-FE76-4A0B-9E7D-0F94880F6865}">
      <dsp:nvSpPr>
        <dsp:cNvPr id="0" name=""/>
        <dsp:cNvSpPr/>
      </dsp:nvSpPr>
      <dsp:spPr>
        <a:xfrm>
          <a:off x="290555" y="0"/>
          <a:ext cx="8818086" cy="5511303"/>
        </a:xfrm>
        <a:prstGeom prst="swooshArrow">
          <a:avLst>
            <a:gd name="adj1" fmla="val 25000"/>
            <a:gd name="adj2" fmla="val 25000"/>
          </a:avLst>
        </a:prstGeom>
        <a:solidFill>
          <a:schemeClr val="accent4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9CD71C-945F-4374-8D4A-E18F4BEDA2B3}">
      <dsp:nvSpPr>
        <dsp:cNvPr id="0" name=""/>
        <dsp:cNvSpPr/>
      </dsp:nvSpPr>
      <dsp:spPr>
        <a:xfrm>
          <a:off x="1460715" y="3803902"/>
          <a:ext cx="229270" cy="229270"/>
        </a:xfrm>
        <a:prstGeom prst="ellipse">
          <a:avLst/>
        </a:prstGeom>
        <a:solidFill>
          <a:schemeClr val="bg1">
            <a:lumMod val="65000"/>
            <a:lumOff val="35000"/>
          </a:schemeClr>
        </a:solidFill>
        <a:ln w="15875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3E5C26-2ABA-4DFF-AA82-65BFB555D04E}">
      <dsp:nvSpPr>
        <dsp:cNvPr id="0" name=""/>
        <dsp:cNvSpPr/>
      </dsp:nvSpPr>
      <dsp:spPr>
        <a:xfrm>
          <a:off x="1036384" y="4299001"/>
          <a:ext cx="4134828" cy="9481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486" tIns="0" rIns="0" bIns="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spc="0" dirty="0">
              <a:solidFill>
                <a:schemeClr val="bg1"/>
              </a:solidFill>
            </a:rPr>
            <a:t>Talent Marketplace</a:t>
          </a:r>
        </a:p>
      </dsp:txBody>
      <dsp:txXfrm>
        <a:off x="1036384" y="4299001"/>
        <a:ext cx="4134828" cy="948110"/>
      </dsp:txXfrm>
    </dsp:sp>
    <dsp:sp modelId="{366FD016-032D-4D49-9876-F071D15AFBA5}">
      <dsp:nvSpPr>
        <dsp:cNvPr id="0" name=""/>
        <dsp:cNvSpPr/>
      </dsp:nvSpPr>
      <dsp:spPr>
        <a:xfrm>
          <a:off x="3484466" y="2305929"/>
          <a:ext cx="414450" cy="414450"/>
        </a:xfrm>
        <a:prstGeom prst="ellipse">
          <a:avLst/>
        </a:prstGeom>
        <a:solidFill>
          <a:schemeClr val="bg1">
            <a:lumMod val="65000"/>
            <a:lumOff val="35000"/>
          </a:schemeClr>
        </a:solidFill>
        <a:ln w="15875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27E3F7-CC02-402A-9316-52DEFE06BA1B}">
      <dsp:nvSpPr>
        <dsp:cNvPr id="0" name=""/>
        <dsp:cNvSpPr/>
      </dsp:nvSpPr>
      <dsp:spPr>
        <a:xfrm>
          <a:off x="2823673" y="3327272"/>
          <a:ext cx="3289978" cy="17127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9608" tIns="0" rIns="0" bIns="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spc="0" dirty="0">
              <a:solidFill>
                <a:schemeClr val="bg1"/>
              </a:solidFill>
            </a:rPr>
            <a:t>Sources of Data</a:t>
          </a:r>
        </a:p>
      </dsp:txBody>
      <dsp:txXfrm>
        <a:off x="2823673" y="3327272"/>
        <a:ext cx="3289978" cy="1712782"/>
      </dsp:txXfrm>
    </dsp:sp>
    <dsp:sp modelId="{D2AA1123-606F-4724-817D-A88A767F6834}">
      <dsp:nvSpPr>
        <dsp:cNvPr id="0" name=""/>
        <dsp:cNvSpPr/>
      </dsp:nvSpPr>
      <dsp:spPr>
        <a:xfrm>
          <a:off x="5918257" y="1394359"/>
          <a:ext cx="573175" cy="573175"/>
        </a:xfrm>
        <a:prstGeom prst="ellipse">
          <a:avLst/>
        </a:prstGeom>
        <a:solidFill>
          <a:schemeClr val="bg1">
            <a:lumMod val="65000"/>
            <a:lumOff val="35000"/>
          </a:schemeClr>
        </a:solidFill>
        <a:ln w="15875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F991F7-2561-4B12-9382-42D09F27FB14}">
      <dsp:nvSpPr>
        <dsp:cNvPr id="0" name=""/>
        <dsp:cNvSpPr/>
      </dsp:nvSpPr>
      <dsp:spPr>
        <a:xfrm>
          <a:off x="5369198" y="2616416"/>
          <a:ext cx="4469267" cy="2721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3714" tIns="0" rIns="0" bIns="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spc="0" dirty="0">
              <a:solidFill>
                <a:schemeClr val="bg1"/>
              </a:solidFill>
            </a:rPr>
            <a:t>Competitive Position</a:t>
          </a:r>
          <a:endParaRPr lang="en-US" sz="3200" kern="1200" dirty="0">
            <a:solidFill>
              <a:schemeClr val="bg1"/>
            </a:solidFill>
          </a:endParaRPr>
        </a:p>
      </dsp:txBody>
      <dsp:txXfrm>
        <a:off x="5369198" y="2616416"/>
        <a:ext cx="4469267" cy="27213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10A6509-0342-44AF-9BB2-0419CF69D7E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6DF97A-69E0-4FC9-A2AB-230C26B1B3A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AB8961-A444-4043-B195-465D41699692}" type="datetimeFigureOut">
              <a:rPr lang="en-US" smtClean="0"/>
              <a:t>9/5/2017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5F4AD8-C95E-4507-BF11-4CAC875F2D0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84130-A2A7-46E2-890F-AC2416F767F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FD75EB-2433-41CB-A820-79155887E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1199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7" name="Shape 22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963486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b="1" u="none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0899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7766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6046618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2408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26849798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08521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2491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u="sng" baseline="0" dirty="0"/>
          </a:p>
        </p:txBody>
      </p:sp>
    </p:spTree>
    <p:extLst>
      <p:ext uri="{BB962C8B-B14F-4D97-AF65-F5344CB8AC3E}">
        <p14:creationId xmlns:p14="http://schemas.microsoft.com/office/powerpoint/2010/main" val="21075229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sz="1600"/>
            </a:pPr>
            <a:endParaRPr lang="en-US" sz="2400" b="0" i="0" kern="1200" dirty="0">
              <a:solidFill>
                <a:schemeClr val="tx1"/>
              </a:solidFill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3684076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000" b="1" u="sng" baseline="0" dirty="0"/>
          </a:p>
        </p:txBody>
      </p:sp>
    </p:spTree>
    <p:extLst>
      <p:ext uri="{BB962C8B-B14F-4D97-AF65-F5344CB8AC3E}">
        <p14:creationId xmlns:p14="http://schemas.microsoft.com/office/powerpoint/2010/main" val="30481231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000" baseline="0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166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1377085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2615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068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38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5323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8299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4345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0036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964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15511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7119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87129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6164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37339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66906414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4627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005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6511795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i="1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5035067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7075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5665239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200" b="1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846223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2965" y="1132986"/>
            <a:ext cx="8890743" cy="3841004"/>
          </a:xfrm>
        </p:spPr>
        <p:txBody>
          <a:bodyPr bIns="0" anchor="b">
            <a:normAutofit/>
          </a:bodyPr>
          <a:lstStyle>
            <a:lvl1pPr algn="ctr">
              <a:defRPr sz="76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2965" y="4973991"/>
            <a:ext cx="8890743" cy="1438562"/>
          </a:xfrm>
        </p:spPr>
        <p:txBody>
          <a:bodyPr tIns="91440" bIns="91440">
            <a:normAutofit/>
          </a:bodyPr>
          <a:lstStyle>
            <a:lvl1pPr marL="0" indent="0" algn="ctr">
              <a:buNone/>
              <a:defRPr sz="2276" b="0">
                <a:solidFill>
                  <a:schemeClr val="tx1"/>
                </a:solidFill>
              </a:defRPr>
            </a:lvl1pPr>
            <a:lvl2pPr marL="487672" indent="0" algn="ctr">
              <a:buNone/>
              <a:defRPr sz="2133"/>
            </a:lvl2pPr>
            <a:lvl3pPr marL="975345" indent="0" algn="ctr">
              <a:buNone/>
              <a:defRPr sz="1920"/>
            </a:lvl3pPr>
            <a:lvl4pPr marL="1463017" indent="0" algn="ctr">
              <a:buNone/>
              <a:defRPr sz="1707"/>
            </a:lvl4pPr>
            <a:lvl5pPr marL="1950690" indent="0" algn="ctr">
              <a:buNone/>
              <a:defRPr sz="1707"/>
            </a:lvl5pPr>
            <a:lvl6pPr marL="2438362" indent="0" algn="ctr">
              <a:buNone/>
              <a:defRPr sz="1707"/>
            </a:lvl6pPr>
            <a:lvl7pPr marL="2926034" indent="0" algn="ctr">
              <a:buNone/>
              <a:defRPr sz="1707"/>
            </a:lvl7pPr>
            <a:lvl8pPr marL="3413707" indent="0" algn="ctr">
              <a:buNone/>
              <a:defRPr sz="1707"/>
            </a:lvl8pPr>
            <a:lvl9pPr marL="3901379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52964" y="468350"/>
            <a:ext cx="5289647" cy="439753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9482" y="1136317"/>
            <a:ext cx="1140629" cy="716200"/>
          </a:xfrm>
        </p:spPr>
        <p:txBody>
          <a:bodyPr/>
          <a:lstStyle/>
          <a:p>
            <a:fld id="{86CB4B4D-7CA3-9044-876B-883B54F8677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5820" y="1136319"/>
            <a:ext cx="1568750" cy="6627398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52966" y="1136319"/>
            <a:ext cx="7090862" cy="66273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body" sz="quarter" idx="13"/>
          </p:nvPr>
        </p:nvSpPr>
        <p:spPr>
          <a:xfrm>
            <a:off x="571500" y="5588000"/>
            <a:ext cx="11875780" cy="3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571500" y="571500"/>
            <a:ext cx="11861800" cy="5181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spcBef>
                <a:spcPts val="0"/>
              </a:spcBef>
              <a:defRPr sz="12100">
                <a:solidFill>
                  <a:schemeClr val="bg1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sz="half" idx="1"/>
          </p:nvPr>
        </p:nvSpPr>
        <p:spPr>
          <a:xfrm>
            <a:off x="571500" y="5676900"/>
            <a:ext cx="11861800" cy="32639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chemeClr val="bg1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1pPr>
            <a:lvl2pPr marL="0" indent="22860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chemeClr val="bg1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2pPr>
            <a:lvl3pPr marL="0" indent="45720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chemeClr val="bg1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3pPr>
            <a:lvl4pPr marL="0" indent="68580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chemeClr val="bg1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4pPr>
            <a:lvl5pPr marL="0" indent="91440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chemeClr val="bg1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6" name="Shape 16"/>
          <p:cNvSpPr>
            <a:spLocks noGrp="1"/>
          </p:cNvSpPr>
          <p:nvPr>
            <p:ph type="sldNum" sz="quarter" idx="2"/>
          </p:nvPr>
        </p:nvSpPr>
        <p:spPr>
          <a:xfrm>
            <a:off x="12088552" y="9189156"/>
            <a:ext cx="309365" cy="3429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53A2B6-742C-4CE9-82AA-F9E4D6AA2A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82" y="8538927"/>
            <a:ext cx="3843704" cy="102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258398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/>
          </p:cNvSpPr>
          <p:nvPr>
            <p:ph type="body" sz="quarter" idx="13"/>
          </p:nvPr>
        </p:nvSpPr>
        <p:spPr>
          <a:xfrm>
            <a:off x="571500" y="1574800"/>
            <a:ext cx="118618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5" name="Shape 6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66" name="Shape 6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rgbClr val="575757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575757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575757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575757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575757"/>
              </a:buClr>
              <a:defRPr>
                <a:solidFill>
                  <a:schemeClr val="bg1"/>
                </a:solidFill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DCCDEF-432B-4B1A-B666-CD6901A24C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82" y="8538927"/>
            <a:ext cx="3843704" cy="102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51819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2966" y="2497607"/>
            <a:ext cx="8890741" cy="2776562"/>
          </a:xfrm>
        </p:spPr>
        <p:txBody>
          <a:bodyPr anchor="b">
            <a:normAutofit/>
          </a:bodyPr>
          <a:lstStyle>
            <a:lvl1pPr algn="ctr"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39919" y="5274169"/>
            <a:ext cx="8890741" cy="1579698"/>
          </a:xfrm>
        </p:spPr>
        <p:txBody>
          <a:bodyPr tIns="91440">
            <a:normAutofit/>
          </a:bodyPr>
          <a:lstStyle>
            <a:lvl1pPr marL="0" indent="0" algn="ctr">
              <a:buNone/>
              <a:defRPr sz="2560">
                <a:solidFill>
                  <a:schemeClr val="tx1"/>
                </a:solidFill>
              </a:defRPr>
            </a:lvl1pPr>
            <a:lvl2pPr marL="487672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45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1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690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3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034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70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379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2966" y="1144733"/>
            <a:ext cx="8890742" cy="150656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52965" y="2864265"/>
            <a:ext cx="4217788" cy="48889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25919" y="2864265"/>
            <a:ext cx="4217492" cy="48889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2966" y="1143701"/>
            <a:ext cx="8890742" cy="15023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52966" y="2872250"/>
            <a:ext cx="4217786" cy="1140541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3129" b="0" cap="all" baseline="0">
                <a:solidFill>
                  <a:schemeClr val="accent1"/>
                </a:solidFill>
              </a:defRPr>
            </a:lvl1pPr>
            <a:lvl2pPr marL="487672" indent="0">
              <a:buNone/>
              <a:defRPr sz="2133" b="1"/>
            </a:lvl2pPr>
            <a:lvl3pPr marL="975345" indent="0">
              <a:buNone/>
              <a:defRPr sz="1920" b="1"/>
            </a:lvl3pPr>
            <a:lvl4pPr marL="1463017" indent="0">
              <a:buNone/>
              <a:defRPr sz="1707" b="1"/>
            </a:lvl4pPr>
            <a:lvl5pPr marL="1950690" indent="0">
              <a:buNone/>
              <a:defRPr sz="1707" b="1"/>
            </a:lvl5pPr>
            <a:lvl6pPr marL="2438362" indent="0">
              <a:buNone/>
              <a:defRPr sz="1707" b="1"/>
            </a:lvl6pPr>
            <a:lvl7pPr marL="2926034" indent="0">
              <a:buNone/>
              <a:defRPr sz="1707" b="1"/>
            </a:lvl7pPr>
            <a:lvl8pPr marL="3413707" indent="0">
              <a:buNone/>
              <a:defRPr sz="1707" b="1"/>
            </a:lvl8pPr>
            <a:lvl9pPr marL="3901379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52966" y="4016740"/>
            <a:ext cx="4217786" cy="37610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26073" y="2877162"/>
            <a:ext cx="4217633" cy="1140959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3129" b="0" cap="all" baseline="0">
                <a:solidFill>
                  <a:schemeClr val="accent1"/>
                </a:solidFill>
              </a:defRPr>
            </a:lvl1pPr>
            <a:lvl2pPr marL="487672" indent="0">
              <a:buNone/>
              <a:defRPr sz="2133" b="1"/>
            </a:lvl2pPr>
            <a:lvl3pPr marL="975345" indent="0">
              <a:buNone/>
              <a:defRPr sz="1920" b="1"/>
            </a:lvl3pPr>
            <a:lvl4pPr marL="1463017" indent="0">
              <a:buNone/>
              <a:defRPr sz="1707" b="1"/>
            </a:lvl4pPr>
            <a:lvl5pPr marL="1950690" indent="0">
              <a:buNone/>
              <a:defRPr sz="1707" b="1"/>
            </a:lvl5pPr>
            <a:lvl6pPr marL="2438362" indent="0">
              <a:buNone/>
              <a:defRPr sz="1707" b="1"/>
            </a:lvl6pPr>
            <a:lvl7pPr marL="2926034" indent="0">
              <a:buNone/>
              <a:defRPr sz="1707" b="1"/>
            </a:lvl7pPr>
            <a:lvl8pPr marL="3413707" indent="0">
              <a:buNone/>
              <a:defRPr sz="1707" b="1"/>
            </a:lvl8pPr>
            <a:lvl9pPr marL="3901379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26073" y="4012788"/>
            <a:ext cx="4217633" cy="37509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6638" y="1136318"/>
            <a:ext cx="3450240" cy="3422605"/>
          </a:xfrm>
        </p:spPr>
        <p:txBody>
          <a:bodyPr anchor="b">
            <a:normAutofit/>
          </a:bodyPr>
          <a:lstStyle>
            <a:lvl1pPr algn="l"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4356" y="1136319"/>
            <a:ext cx="4987334" cy="662588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46638" y="4558923"/>
            <a:ext cx="3443913" cy="3197413"/>
          </a:xfrm>
        </p:spPr>
        <p:txBody>
          <a:bodyPr>
            <a:normAutofit/>
          </a:bodyPr>
          <a:lstStyle>
            <a:lvl1pPr marL="0" indent="0" algn="l">
              <a:buNone/>
              <a:defRPr sz="2276"/>
            </a:lvl1pPr>
            <a:lvl2pPr marL="487672" indent="0">
              <a:buNone/>
              <a:defRPr sz="1493"/>
            </a:lvl2pPr>
            <a:lvl3pPr marL="975345" indent="0">
              <a:buNone/>
              <a:defRPr sz="1280"/>
            </a:lvl3pPr>
            <a:lvl4pPr marL="1463017" indent="0">
              <a:buNone/>
              <a:defRPr sz="1067"/>
            </a:lvl4pPr>
            <a:lvl5pPr marL="1950690" indent="0">
              <a:buNone/>
              <a:defRPr sz="1067"/>
            </a:lvl5pPr>
            <a:lvl6pPr marL="2438362" indent="0">
              <a:buNone/>
              <a:defRPr sz="1067"/>
            </a:lvl6pPr>
            <a:lvl7pPr marL="2926034" indent="0">
              <a:buNone/>
              <a:defRPr sz="1067"/>
            </a:lvl7pPr>
            <a:lvl8pPr marL="3413707" indent="0">
              <a:buNone/>
              <a:defRPr sz="1067"/>
            </a:lvl8pPr>
            <a:lvl9pPr marL="3901379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106135" y="685755"/>
            <a:ext cx="4993973" cy="7323166"/>
            <a:chOff x="4996501" y="482171"/>
            <a:chExt cx="3511387" cy="5149101"/>
          </a:xfrm>
        </p:grpSpPr>
        <p:sp>
          <p:nvSpPr>
            <p:cNvPr id="14" name="Rectangle 13"/>
            <p:cNvSpPr/>
            <p:nvPr/>
          </p:nvSpPr>
          <p:spPr>
            <a:xfrm>
              <a:off x="4996501" y="482171"/>
              <a:ext cx="3511387" cy="5149101"/>
            </a:xfrm>
            <a:prstGeom prst="rect">
              <a:avLst/>
            </a:prstGeom>
            <a:blipFill dpi="0" rotWithShape="1">
              <a:blip r:embed="rId2">
                <a:alphaModFix amt="30000"/>
              </a:blip>
              <a:srcRect/>
              <a:tile tx="0" ty="0" sx="100000" sy="100000" flip="none" algn="ctr"/>
            </a:blip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extrusionH="76200" contourW="12700" prstMaterial="matte">
              <a:bevelT w="152400" h="50800" prst="softRound"/>
              <a:extrusionClr>
                <a:schemeClr val="tx2"/>
              </a:extrusionClr>
              <a:contourClr>
                <a:schemeClr val="bg2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5312152" y="812506"/>
              <a:ext cx="2883013" cy="4479361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38100" cmpd="sng">
              <a:solidFill>
                <a:schemeClr val="tx2">
                  <a:lumMod val="25000"/>
                </a:schemeClr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3901" y="1606419"/>
            <a:ext cx="4381141" cy="2603497"/>
          </a:xfrm>
        </p:spPr>
        <p:txBody>
          <a:bodyPr anchor="b">
            <a:normAutofit/>
          </a:bodyPr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21515" y="1596506"/>
            <a:ext cx="3178664" cy="5498776"/>
          </a:xfrm>
          <a:solidFill>
            <a:schemeClr val="bg1">
              <a:lumMod val="50000"/>
              <a:lumOff val="50000"/>
              <a:alpha val="80000"/>
            </a:schemeClr>
          </a:solidFill>
          <a:ln w="9525" cap="sq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4551" dirty="0"/>
            </a:lvl1pPr>
          </a:lstStyle>
          <a:p>
            <a:pPr lvl="0" algn="ctr" defTabSz="1300460">
              <a:spcBef>
                <a:spcPts val="2560"/>
              </a:spcBef>
            </a:pPr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52967" y="4474300"/>
            <a:ext cx="4374865" cy="2849766"/>
          </a:xfrm>
        </p:spPr>
        <p:txBody>
          <a:bodyPr>
            <a:normAutofit/>
          </a:bodyPr>
          <a:lstStyle>
            <a:lvl1pPr marL="0" indent="0" algn="l">
              <a:buNone/>
              <a:defRPr sz="2560"/>
            </a:lvl1pPr>
            <a:lvl2pPr marL="487672" indent="0">
              <a:buNone/>
              <a:defRPr sz="1493"/>
            </a:lvl2pPr>
            <a:lvl3pPr marL="975345" indent="0">
              <a:buNone/>
              <a:defRPr sz="1280"/>
            </a:lvl3pPr>
            <a:lvl4pPr marL="1463017" indent="0">
              <a:buNone/>
              <a:defRPr sz="1067"/>
            </a:lvl4pPr>
            <a:lvl5pPr marL="1950690" indent="0">
              <a:buNone/>
              <a:defRPr sz="1067"/>
            </a:lvl5pPr>
            <a:lvl6pPr marL="2438362" indent="0">
              <a:buNone/>
              <a:defRPr sz="1067"/>
            </a:lvl6pPr>
            <a:lvl7pPr marL="2926034" indent="0">
              <a:buNone/>
              <a:defRPr sz="1067"/>
            </a:lvl7pPr>
            <a:lvl8pPr marL="3413707" indent="0">
              <a:buNone/>
              <a:defRPr sz="1067"/>
            </a:lvl8pPr>
            <a:lvl9pPr marL="3901379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043256" y="7779353"/>
            <a:ext cx="4384576" cy="455286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smtClean="0"/>
              <a:pPr/>
              <a:t>9/5/2017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44488" y="453179"/>
            <a:ext cx="4383407" cy="45643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5151703"/>
            <a:ext cx="13004800" cy="3573008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9" b="-2769"/>
          <a:stretch/>
        </p:blipFill>
        <p:spPr>
          <a:xfrm>
            <a:off x="0" y="8726221"/>
            <a:ext cx="13004800" cy="105664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52966" y="1144207"/>
            <a:ext cx="8890742" cy="1492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52966" y="2866821"/>
            <a:ext cx="8890742" cy="49075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75469" y="469860"/>
            <a:ext cx="3368238" cy="4397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2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9/5/2017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2966" y="468350"/>
            <a:ext cx="5289647" cy="4397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2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3653" y="1136317"/>
            <a:ext cx="1131728" cy="7162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3982">
                <a:solidFill>
                  <a:schemeClr val="accent1"/>
                </a:solidFill>
              </a:defRPr>
            </a:lvl1pPr>
          </a:lstStyle>
          <a:p>
            <a:fld id="{86CB4B4D-7CA3-9044-876B-883B54F8677D}" type="slidenum">
              <a:rPr lang="uk-UA" smtClean="0"/>
              <a:t>‹#›</a:t>
            </a:fld>
            <a:endParaRPr lang="uk-UA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8739226"/>
            <a:ext cx="130048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6468BFE3-5CDE-4FF1-AFB7-E522FF2601F2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82" y="8538927"/>
            <a:ext cx="3843704" cy="102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9479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12" r:id="rId1"/>
    <p:sldLayoutId id="2147484213" r:id="rId2"/>
    <p:sldLayoutId id="2147484214" r:id="rId3"/>
    <p:sldLayoutId id="2147484215" r:id="rId4"/>
    <p:sldLayoutId id="2147484216" r:id="rId5"/>
    <p:sldLayoutId id="2147484217" r:id="rId6"/>
    <p:sldLayoutId id="2147484218" r:id="rId7"/>
    <p:sldLayoutId id="2147484219" r:id="rId8"/>
    <p:sldLayoutId id="2147484220" r:id="rId9"/>
    <p:sldLayoutId id="2147484221" r:id="rId10"/>
    <p:sldLayoutId id="2147484222" r:id="rId11"/>
    <p:sldLayoutId id="2147484223" r:id="rId12"/>
    <p:sldLayoutId id="2147484224" r:id="rId13"/>
  </p:sldLayoutIdLst>
  <p:txStyles>
    <p:titleStyle>
      <a:lvl1pPr algn="ctr" defTabSz="975345" rtl="0" eaLnBrk="1" latinLnBrk="0" hangingPunct="1">
        <a:lnSpc>
          <a:spcPct val="90000"/>
        </a:lnSpc>
        <a:spcBef>
          <a:spcPct val="0"/>
        </a:spcBef>
        <a:buNone/>
        <a:defRPr sz="4551" b="0" i="0" kern="1200" cap="all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325115" indent="-325115" algn="l" defTabSz="975345" rtl="0" eaLnBrk="1" latinLnBrk="0" hangingPunct="1">
        <a:lnSpc>
          <a:spcPct val="120000"/>
        </a:lnSpc>
        <a:spcBef>
          <a:spcPts val="1422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844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975345" indent="-325115" algn="l" defTabSz="975345" rtl="0" eaLnBrk="1" latinLnBrk="0" hangingPunct="1">
        <a:lnSpc>
          <a:spcPct val="120000"/>
        </a:lnSpc>
        <a:spcBef>
          <a:spcPts val="711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276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625575" indent="-325115" algn="l" defTabSz="975345" rtl="0" eaLnBrk="1" latinLnBrk="0" hangingPunct="1">
        <a:lnSpc>
          <a:spcPct val="120000"/>
        </a:lnSpc>
        <a:spcBef>
          <a:spcPts val="711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276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2275804" indent="-325115" algn="l" defTabSz="975345" rtl="0" eaLnBrk="1" latinLnBrk="0" hangingPunct="1">
        <a:lnSpc>
          <a:spcPct val="120000"/>
        </a:lnSpc>
        <a:spcBef>
          <a:spcPts val="711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991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926034" indent="-325115" algn="l" defTabSz="975345" rtl="0" eaLnBrk="1" latinLnBrk="0" hangingPunct="1">
        <a:lnSpc>
          <a:spcPct val="120000"/>
        </a:lnSpc>
        <a:spcBef>
          <a:spcPts val="711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707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3576264" indent="-325115" algn="l" defTabSz="1300460" rtl="0" eaLnBrk="1" latinLnBrk="0" hangingPunct="1">
        <a:lnSpc>
          <a:spcPct val="120000"/>
        </a:lnSpc>
        <a:spcBef>
          <a:spcPts val="711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707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4226494" indent="-325115" algn="l" defTabSz="1300460" rtl="0" eaLnBrk="1" latinLnBrk="0" hangingPunct="1">
        <a:lnSpc>
          <a:spcPct val="120000"/>
        </a:lnSpc>
        <a:spcBef>
          <a:spcPts val="711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707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4876724" indent="-325115" algn="l" defTabSz="1300460" rtl="0" eaLnBrk="1" latinLnBrk="0" hangingPunct="1">
        <a:lnSpc>
          <a:spcPct val="120000"/>
        </a:lnSpc>
        <a:spcBef>
          <a:spcPts val="711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707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5526954" indent="-325115" algn="l" defTabSz="1300460" rtl="0" eaLnBrk="1" latinLnBrk="0" hangingPunct="1">
        <a:lnSpc>
          <a:spcPct val="120000"/>
        </a:lnSpc>
        <a:spcBef>
          <a:spcPts val="711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707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4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72" algn="l" defTabSz="97534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45" algn="l" defTabSz="97534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17" algn="l" defTabSz="97534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690" algn="l" defTabSz="97534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362" algn="l" defTabSz="97534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034" algn="l" defTabSz="97534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707" algn="l" defTabSz="97534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379" algn="l" defTabSz="97534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>
            <a:spLocks noGrp="1"/>
          </p:cNvSpPr>
          <p:nvPr>
            <p:ph type="title"/>
          </p:nvPr>
        </p:nvSpPr>
        <p:spPr>
          <a:xfrm>
            <a:off x="0" y="987314"/>
            <a:ext cx="13004800" cy="593344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7200" b="1" cap="none" dirty="0">
                <a:latin typeface="+mn-lt"/>
                <a:ea typeface="+mn-ea"/>
                <a:cs typeface="+mn-cs"/>
              </a:rPr>
              <a:t>2017 California </a:t>
            </a:r>
            <a:br>
              <a:rPr lang="en-US" sz="7200" b="1" cap="none" dirty="0">
                <a:latin typeface="+mn-lt"/>
                <a:ea typeface="+mn-ea"/>
                <a:cs typeface="+mn-cs"/>
              </a:rPr>
            </a:br>
            <a:r>
              <a:rPr lang="en-US" sz="7200" b="1" cap="none" dirty="0">
                <a:latin typeface="+mn-lt"/>
                <a:ea typeface="+mn-ea"/>
                <a:cs typeface="+mn-cs"/>
              </a:rPr>
              <a:t>Craft Brewing Industry Compensation Study</a:t>
            </a:r>
            <a:br>
              <a:rPr lang="en-US" sz="7200" b="1" cap="none" dirty="0">
                <a:latin typeface="+mn-lt"/>
                <a:ea typeface="+mn-ea"/>
                <a:cs typeface="+mn-cs"/>
              </a:rPr>
            </a:br>
            <a:br>
              <a:rPr lang="en-US" sz="4400" b="1" cap="none" dirty="0">
                <a:latin typeface="+mn-lt"/>
                <a:ea typeface="+mn-ea"/>
                <a:cs typeface="+mn-cs"/>
              </a:rPr>
            </a:br>
            <a:br>
              <a:rPr lang="en-US" sz="4400" b="1" cap="none" dirty="0">
                <a:latin typeface="+mn-lt"/>
                <a:ea typeface="+mn-ea"/>
                <a:cs typeface="+mn-cs"/>
              </a:rPr>
            </a:br>
            <a:r>
              <a:rPr lang="en-US" sz="4400" b="1" cap="none" dirty="0">
                <a:latin typeface="+mn-lt"/>
                <a:ea typeface="+mn-ea"/>
                <a:cs typeface="+mn-cs"/>
              </a:rPr>
              <a:t>Compensation Strategies, Key Study Metrics, and Industry Trends</a:t>
            </a:r>
            <a:endParaRPr sz="4400" b="1" cap="none" dirty="0"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82" y="8538927"/>
            <a:ext cx="3843704" cy="1025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1FB2B9-A1AF-4AEE-974C-51E8208FF7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357" y="7534315"/>
            <a:ext cx="3987652" cy="249218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9F6FBC06-6F72-4898-8730-FAEF5CDC4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2966" y="398084"/>
            <a:ext cx="8890742" cy="1492245"/>
          </a:xfrm>
        </p:spPr>
        <p:txBody>
          <a:bodyPr/>
          <a:lstStyle/>
          <a:p>
            <a:r>
              <a:rPr lang="en-US" dirty="0">
                <a:solidFill>
                  <a:srgbClr val="4B7FF3"/>
                </a:solidFill>
              </a:rPr>
              <a:t>Expansion</a:t>
            </a:r>
          </a:p>
        </p:txBody>
      </p:sp>
      <p:pic>
        <p:nvPicPr>
          <p:cNvPr id="25" name="Picture 24" descr="A close up of a plant&#10;&#10;Description generated with very high confidence">
            <a:extLst>
              <a:ext uri="{FF2B5EF4-FFF2-40B4-BE49-F238E27FC236}">
                <a16:creationId xmlns:a16="http://schemas.microsoft.com/office/drawing/2014/main" id="{8DE0D5C0-A699-47B8-9FE7-B19E7AC08A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r="208" b="12130"/>
          <a:stretch/>
        </p:blipFill>
        <p:spPr>
          <a:xfrm>
            <a:off x="628650" y="1653118"/>
            <a:ext cx="11734800" cy="69003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91367741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C64FC0B-A87C-4AC0-872D-729D851591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187C761-39B8-4FBE-A9A3-5AA455E95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AF2B57-859E-4800-BAC1-0B6BB98ED9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 descr="A picture containing sky, person, outdoor, man&#10;&#10;Description generated with very high confidence">
            <a:extLst>
              <a:ext uri="{FF2B5EF4-FFF2-40B4-BE49-F238E27FC236}">
                <a16:creationId xmlns:a16="http://schemas.microsoft.com/office/drawing/2014/main" id="{DB392C85-DA13-4ABF-8E80-878DFE7E83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9751" y="-304800"/>
            <a:ext cx="15116175" cy="10077450"/>
          </a:xfrm>
          <a:prstGeom prst="rect">
            <a:avLst/>
          </a:prstGeom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312A677C-11C8-484E-89C2-2200A1CA4A6B}"/>
              </a:ext>
            </a:extLst>
          </p:cNvPr>
          <p:cNvSpPr txBox="1">
            <a:spLocks/>
          </p:cNvSpPr>
          <p:nvPr/>
        </p:nvSpPr>
        <p:spPr>
          <a:xfrm>
            <a:off x="622300" y="513269"/>
            <a:ext cx="12382500" cy="1492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7534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51" b="0" i="0" kern="1200" cap="all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pc="0" dirty="0">
                <a:solidFill>
                  <a:srgbClr val="4B7FF3"/>
                </a:solidFill>
              </a:rPr>
              <a:t>Leading People – Understanding extrinsic and intrinsic Motivators</a:t>
            </a:r>
          </a:p>
        </p:txBody>
      </p:sp>
    </p:spTree>
    <p:extLst>
      <p:ext uri="{BB962C8B-B14F-4D97-AF65-F5344CB8AC3E}">
        <p14:creationId xmlns:p14="http://schemas.microsoft.com/office/powerpoint/2010/main" val="183177022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1DD6EE7D-AA73-4323-AA6D-81CC8114E689}"/>
              </a:ext>
            </a:extLst>
          </p:cNvPr>
          <p:cNvSpPr txBox="1">
            <a:spLocks/>
          </p:cNvSpPr>
          <p:nvPr/>
        </p:nvSpPr>
        <p:spPr>
          <a:xfrm>
            <a:off x="1885719" y="319454"/>
            <a:ext cx="8890742" cy="1492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7534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51" b="0" i="0" kern="1200" cap="all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u="sng" dirty="0">
                <a:solidFill>
                  <a:srgbClr val="4B7FF3"/>
                </a:solidFill>
              </a:rPr>
              <a:t>Extrinsic Motivators</a:t>
            </a:r>
          </a:p>
          <a:p>
            <a:endParaRPr lang="en-US" sz="4400" u="sng" dirty="0">
              <a:solidFill>
                <a:srgbClr val="4B7FF3"/>
              </a:solidFill>
            </a:endParaRPr>
          </a:p>
          <a:p>
            <a:r>
              <a:rPr lang="en-US" sz="4300" dirty="0">
                <a:solidFill>
                  <a:srgbClr val="4B7FF3"/>
                </a:solidFill>
              </a:rPr>
              <a:t>Compensation Philosophy</a:t>
            </a:r>
            <a:endParaRPr lang="en-US" sz="4300" spc="0" dirty="0">
              <a:solidFill>
                <a:srgbClr val="4B7FF3"/>
              </a:solidFill>
            </a:endParaRP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777B9FAC-F819-4181-B3E3-A7D440CCB6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66774820"/>
              </p:ext>
            </p:extLst>
          </p:nvPr>
        </p:nvGraphicFramePr>
        <p:xfrm>
          <a:off x="1411856" y="2636452"/>
          <a:ext cx="9838468" cy="5511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2230293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C84F00F-1713-47EE-AEBA-A08E157157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6543994"/>
              </p:ext>
            </p:extLst>
          </p:nvPr>
        </p:nvGraphicFramePr>
        <p:xfrm>
          <a:off x="878114" y="2214282"/>
          <a:ext cx="11254921" cy="5981700"/>
        </p:xfrm>
        <a:graphic>
          <a:graphicData uri="http://schemas.openxmlformats.org/drawingml/2006/table">
            <a:tbl>
              <a:tblPr/>
              <a:tblGrid>
                <a:gridCol w="4812959">
                  <a:extLst>
                    <a:ext uri="{9D8B030D-6E8A-4147-A177-3AD203B41FA5}">
                      <a16:colId xmlns:a16="http://schemas.microsoft.com/office/drawing/2014/main" val="3638921685"/>
                    </a:ext>
                  </a:extLst>
                </a:gridCol>
                <a:gridCol w="1703046">
                  <a:extLst>
                    <a:ext uri="{9D8B030D-6E8A-4147-A177-3AD203B41FA5}">
                      <a16:colId xmlns:a16="http://schemas.microsoft.com/office/drawing/2014/main" val="356254228"/>
                    </a:ext>
                  </a:extLst>
                </a:gridCol>
                <a:gridCol w="1184729">
                  <a:extLst>
                    <a:ext uri="{9D8B030D-6E8A-4147-A177-3AD203B41FA5}">
                      <a16:colId xmlns:a16="http://schemas.microsoft.com/office/drawing/2014/main" val="874662858"/>
                    </a:ext>
                  </a:extLst>
                </a:gridCol>
                <a:gridCol w="1184729">
                  <a:extLst>
                    <a:ext uri="{9D8B030D-6E8A-4147-A177-3AD203B41FA5}">
                      <a16:colId xmlns:a16="http://schemas.microsoft.com/office/drawing/2014/main" val="3088404870"/>
                    </a:ext>
                  </a:extLst>
                </a:gridCol>
                <a:gridCol w="1184729">
                  <a:extLst>
                    <a:ext uri="{9D8B030D-6E8A-4147-A177-3AD203B41FA5}">
                      <a16:colId xmlns:a16="http://schemas.microsoft.com/office/drawing/2014/main" val="1017511831"/>
                    </a:ext>
                  </a:extLst>
                </a:gridCol>
                <a:gridCol w="1184729">
                  <a:extLst>
                    <a:ext uri="{9D8B030D-6E8A-4147-A177-3AD203B41FA5}">
                      <a16:colId xmlns:a16="http://schemas.microsoft.com/office/drawing/2014/main" val="2114312089"/>
                    </a:ext>
                  </a:extLst>
                </a:gridCol>
              </a:tblGrid>
              <a:tr h="871603">
                <a:tc rowSpan="2">
                  <a:txBody>
                    <a:bodyPr/>
                    <a:lstStyle/>
                    <a:p>
                      <a:pPr marL="0" indent="171450" algn="l" fontAlgn="ctr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orbel" panose="020B0503020204020204" pitchFamily="34" charset="0"/>
                        </a:rPr>
                        <a:t>Job Title </a:t>
                      </a:r>
                    </a:p>
                  </a:txBody>
                  <a:tcPr marL="9525" marR="9525" marT="9525" marB="0" anchor="ctr">
                    <a:lnL w="571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386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orbel" panose="020B0503020204020204" pitchFamily="34" charset="0"/>
                        </a:rPr>
                        <a:t>Job Code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3864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orbel" panose="020B0503020204020204" pitchFamily="34" charset="0"/>
                        </a:rPr>
                        <a:t>Statewide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386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571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190181282"/>
                  </a:ext>
                </a:extLst>
              </a:tr>
              <a:tr h="84739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orbel" panose="020B0503020204020204" pitchFamily="34" charset="0"/>
                        </a:rPr>
                        <a:t>25</a:t>
                      </a:r>
                      <a:r>
                        <a:rPr lang="en-US" sz="2400" b="1" i="0" u="none" strike="noStrike" baseline="30000" dirty="0">
                          <a:solidFill>
                            <a:srgbClr val="FFFFFF"/>
                          </a:solidFill>
                          <a:effectLst/>
                          <a:latin typeface="Corbel" panose="020B0503020204020204" pitchFamily="34" charset="0"/>
                        </a:rPr>
                        <a:t>th</a:t>
                      </a:r>
                      <a:endParaRPr lang="en-US" sz="2400" b="1" i="0" u="none" strike="noStrike" dirty="0">
                        <a:solidFill>
                          <a:srgbClr val="FFFFFF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386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>
                          <a:solidFill>
                            <a:srgbClr val="FFFFFF"/>
                          </a:solidFill>
                          <a:effectLst/>
                          <a:latin typeface="Corbel" panose="020B0503020204020204" pitchFamily="34" charset="0"/>
                        </a:rPr>
                        <a:t>Median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386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orbel" panose="020B0503020204020204" pitchFamily="34" charset="0"/>
                        </a:rPr>
                        <a:t>75</a:t>
                      </a:r>
                      <a:r>
                        <a:rPr lang="en-US" sz="2400" b="1" i="0" u="none" strike="noStrike" baseline="30000" dirty="0">
                          <a:solidFill>
                            <a:srgbClr val="FFFFFF"/>
                          </a:solidFill>
                          <a:effectLst/>
                          <a:latin typeface="Corbel" panose="020B0503020204020204" pitchFamily="34" charset="0"/>
                        </a:rPr>
                        <a:t>th</a:t>
                      </a:r>
                      <a:endParaRPr lang="en-US" sz="2400" b="1" i="0" u="none" strike="noStrike" dirty="0">
                        <a:solidFill>
                          <a:srgbClr val="FFFFFF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386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>
                          <a:solidFill>
                            <a:srgbClr val="FFFFFF"/>
                          </a:solidFill>
                          <a:effectLst/>
                          <a:latin typeface="Corbel" panose="020B0503020204020204" pitchFamily="34" charset="0"/>
                        </a:rPr>
                        <a:t># Orgs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38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4380700"/>
                  </a:ext>
                </a:extLst>
              </a:tr>
              <a:tr h="852541">
                <a:tc>
                  <a:txBody>
                    <a:bodyPr/>
                    <a:lstStyle/>
                    <a:p>
                      <a:pPr marL="114300" indent="0" algn="l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Account Manager/Rep - Comprehensive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ctr">
                    <a:lnL w="571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101d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386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$17.63 </a:t>
                      </a:r>
                    </a:p>
                  </a:txBody>
                  <a:tcPr marL="9525" marR="9525" marT="9525" marB="0" anchor="ctr">
                    <a:lnL w="571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$23.29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$27.11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0106265"/>
                  </a:ext>
                </a:extLst>
              </a:tr>
              <a:tr h="852541">
                <a:tc>
                  <a:txBody>
                    <a:bodyPr/>
                    <a:lstStyle/>
                    <a:p>
                      <a:pPr marL="114300" indent="0" algn="l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cs typeface="Calibri" panose="020F0502020204030204" pitchFamily="34" charset="0"/>
                        </a:rPr>
                        <a:t>Sales Manager - Comprehensive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ctr">
                    <a:lnL w="571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128d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386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$28.22 </a:t>
                      </a:r>
                    </a:p>
                  </a:txBody>
                  <a:tcPr marL="9525" marR="9525" marT="9525" marB="0" anchor="ctr">
                    <a:lnL w="571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$31.25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$37.20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286006"/>
                  </a:ext>
                </a:extLst>
              </a:tr>
              <a:tr h="852541">
                <a:tc>
                  <a:txBody>
                    <a:bodyPr/>
                    <a:lstStyle/>
                    <a:p>
                      <a:pPr marL="0" indent="114300" algn="l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Marketing Manager</a:t>
                      </a:r>
                    </a:p>
                  </a:txBody>
                  <a:tcPr marL="9525" marR="9525" marT="9525" marB="0" anchor="ctr">
                    <a:lnL w="571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386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$27.00 </a:t>
                      </a:r>
                    </a:p>
                  </a:txBody>
                  <a:tcPr marL="9525" marR="9525" marT="9525" marB="0" anchor="ctr">
                    <a:lnL w="571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$33.68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$37.50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845150"/>
                  </a:ext>
                </a:extLst>
              </a:tr>
              <a:tr h="852541">
                <a:tc>
                  <a:txBody>
                    <a:bodyPr/>
                    <a:lstStyle/>
                    <a:p>
                      <a:pPr marL="0" indent="114300" algn="l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Brewer (2nd Level)</a:t>
                      </a:r>
                    </a:p>
                  </a:txBody>
                  <a:tcPr marL="9525" marR="9525" marT="9525" marB="0" anchor="ctr">
                    <a:lnL w="571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386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$19.06 </a:t>
                      </a:r>
                    </a:p>
                  </a:txBody>
                  <a:tcPr marL="9525" marR="9525" marT="9525" marB="0" anchor="ctr">
                    <a:lnL w="571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$21.00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$24.04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3449456"/>
                  </a:ext>
                </a:extLst>
              </a:tr>
              <a:tr h="852541">
                <a:tc>
                  <a:txBody>
                    <a:bodyPr/>
                    <a:lstStyle/>
                    <a:p>
                      <a:pPr marL="0" indent="114300" algn="l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Brewmaster (Highest Level)</a:t>
                      </a:r>
                    </a:p>
                  </a:txBody>
                  <a:tcPr marL="9525" marR="9525" marT="9525" marB="0" anchor="ctr">
                    <a:lnL w="571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386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$23.23 </a:t>
                      </a:r>
                    </a:p>
                  </a:txBody>
                  <a:tcPr marL="9525" marR="9525" marT="9525" marB="0" anchor="ctr">
                    <a:lnL w="571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$28.85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$35.28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449612"/>
                  </a:ext>
                </a:extLst>
              </a:tr>
            </a:tbl>
          </a:graphicData>
        </a:graphic>
      </p:graphicFrame>
      <p:sp>
        <p:nvSpPr>
          <p:cNvPr id="7" name="Title 2">
            <a:extLst>
              <a:ext uri="{FF2B5EF4-FFF2-40B4-BE49-F238E27FC236}">
                <a16:creationId xmlns:a16="http://schemas.microsoft.com/office/drawing/2014/main" id="{5D6EE8E0-1174-4995-B0BB-C809E0B6D16C}"/>
              </a:ext>
            </a:extLst>
          </p:cNvPr>
          <p:cNvSpPr txBox="1">
            <a:spLocks/>
          </p:cNvSpPr>
          <p:nvPr/>
        </p:nvSpPr>
        <p:spPr>
          <a:xfrm>
            <a:off x="1885719" y="319454"/>
            <a:ext cx="8890742" cy="1492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7534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51" b="0" i="0" kern="1200" cap="all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u="sng" dirty="0">
                <a:solidFill>
                  <a:srgbClr val="4B7FF3"/>
                </a:solidFill>
              </a:rPr>
              <a:t>Extrinsic Motivators</a:t>
            </a:r>
          </a:p>
          <a:p>
            <a:endParaRPr lang="en-US" sz="4400" u="sng" dirty="0">
              <a:solidFill>
                <a:srgbClr val="4B7FF3"/>
              </a:solidFill>
            </a:endParaRPr>
          </a:p>
          <a:p>
            <a:r>
              <a:rPr lang="en-US" sz="4300" dirty="0">
                <a:solidFill>
                  <a:srgbClr val="4B7FF3"/>
                </a:solidFill>
              </a:rPr>
              <a:t>Fixed Pay</a:t>
            </a:r>
            <a:endParaRPr lang="en-US" sz="4300" spc="0" dirty="0">
              <a:solidFill>
                <a:srgbClr val="4B7FF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10025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19C5274-71B9-4D80-ACEF-CCB92DC31189}"/>
              </a:ext>
            </a:extLst>
          </p:cNvPr>
          <p:cNvSpPr txBox="1">
            <a:spLocks/>
          </p:cNvSpPr>
          <p:nvPr/>
        </p:nvSpPr>
        <p:spPr>
          <a:xfrm>
            <a:off x="339584" y="2389584"/>
            <a:ext cx="12050806" cy="6528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5115" indent="-325115" algn="l" defTabSz="975345" rtl="0" eaLnBrk="1" latinLnBrk="0" hangingPunct="1">
              <a:lnSpc>
                <a:spcPct val="120000"/>
              </a:lnSpc>
              <a:spcBef>
                <a:spcPts val="1422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844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975345" indent="-325115" algn="l" defTabSz="975345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276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625575" indent="-325115" algn="l" defTabSz="975345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276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2275804" indent="-325115" algn="l" defTabSz="975345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991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926034" indent="-325115" algn="l" defTabSz="975345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07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3576264" indent="-325115" algn="l" defTabSz="1300460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07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4226494" indent="-325115" algn="l" defTabSz="1300460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07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4876724" indent="-325115" algn="l" defTabSz="1300460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07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5526954" indent="-325115" algn="l" defTabSz="1300460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07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n-US" sz="3832" spc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1AE9FD-AF5E-4FF4-A26E-2434DAB512F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48994" y="2115670"/>
            <a:ext cx="4051741" cy="3195823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3F0777B-A89A-47F3-BA0F-085D3B921F1E}"/>
              </a:ext>
            </a:extLst>
          </p:cNvPr>
          <p:cNvSpPr txBox="1">
            <a:spLocks/>
          </p:cNvSpPr>
          <p:nvPr/>
        </p:nvSpPr>
        <p:spPr>
          <a:xfrm>
            <a:off x="0" y="1986001"/>
            <a:ext cx="9413479" cy="665098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25115" indent="-325115" algn="l" defTabSz="975345" rtl="0" eaLnBrk="1" latinLnBrk="0" hangingPunct="1">
              <a:lnSpc>
                <a:spcPct val="120000"/>
              </a:lnSpc>
              <a:spcBef>
                <a:spcPts val="1422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844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975345" indent="-325115" algn="l" defTabSz="975345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276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625575" indent="-325115" algn="l" defTabSz="975345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276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2275804" indent="-325115" algn="l" defTabSz="975345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991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926034" indent="-325115" algn="l" defTabSz="975345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07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3576264" indent="-325115" algn="l" defTabSz="1300460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07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4226494" indent="-325115" algn="l" defTabSz="1300460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07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4876724" indent="-325115" algn="l" defTabSz="1300460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07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5526954" indent="-325115" algn="l" defTabSz="1300460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07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1"/>
              </a:buClr>
            </a:pPr>
            <a:r>
              <a:rPr lang="en-US" sz="4000" spc="0" dirty="0">
                <a:solidFill>
                  <a:schemeClr val="bg1"/>
                </a:solidFill>
              </a:rPr>
              <a:t>STI</a:t>
            </a:r>
          </a:p>
          <a:p>
            <a:pPr lvl="1">
              <a:buClrTx/>
            </a:pPr>
            <a:r>
              <a:rPr lang="en-US" sz="3432" spc="0" dirty="0">
                <a:solidFill>
                  <a:schemeClr val="bg1"/>
                </a:solidFill>
              </a:rPr>
              <a:t>Types of STI</a:t>
            </a:r>
          </a:p>
          <a:p>
            <a:pPr lvl="1">
              <a:buClrTx/>
            </a:pPr>
            <a:r>
              <a:rPr lang="en-US" sz="3432" dirty="0">
                <a:solidFill>
                  <a:schemeClr val="bg1"/>
                </a:solidFill>
              </a:rPr>
              <a:t>Simple, Equitable, Timely, Relevant, Significant</a:t>
            </a:r>
          </a:p>
          <a:p>
            <a:pPr>
              <a:buClrTx/>
            </a:pPr>
            <a:r>
              <a:rPr lang="en-US" sz="4000" spc="0" dirty="0">
                <a:solidFill>
                  <a:schemeClr val="bg1"/>
                </a:solidFill>
              </a:rPr>
              <a:t>LTI</a:t>
            </a:r>
          </a:p>
          <a:p>
            <a:pPr lvl="1">
              <a:buClrTx/>
            </a:pPr>
            <a:r>
              <a:rPr lang="en-US" sz="3432" spc="0" dirty="0">
                <a:solidFill>
                  <a:schemeClr val="bg1"/>
                </a:solidFill>
              </a:rPr>
              <a:t>Types of LTI</a:t>
            </a:r>
          </a:p>
          <a:p>
            <a:pPr>
              <a:buClrTx/>
            </a:pPr>
            <a:r>
              <a:rPr lang="en-US" sz="4000" spc="0" dirty="0">
                <a:solidFill>
                  <a:schemeClr val="bg1"/>
                </a:solidFill>
              </a:rPr>
              <a:t>Commission</a:t>
            </a:r>
          </a:p>
          <a:p>
            <a:pPr lvl="1">
              <a:buClrTx/>
            </a:pPr>
            <a:r>
              <a:rPr lang="en-US" sz="3432" spc="0" dirty="0">
                <a:solidFill>
                  <a:schemeClr val="bg1"/>
                </a:solidFill>
              </a:rPr>
              <a:t>Types of Commission</a:t>
            </a:r>
          </a:p>
          <a:p>
            <a:pPr lvl="1">
              <a:buClrTx/>
            </a:pPr>
            <a:r>
              <a:rPr lang="en-US" sz="3432" spc="0" dirty="0">
                <a:solidFill>
                  <a:schemeClr val="bg1"/>
                </a:solidFill>
              </a:rPr>
              <a:t>Different motivation by employee types</a:t>
            </a:r>
          </a:p>
          <a:p>
            <a:pPr lvl="1">
              <a:buClrTx/>
            </a:pPr>
            <a:r>
              <a:rPr lang="en-US" sz="3432" spc="0" dirty="0">
                <a:solidFill>
                  <a:schemeClr val="bg1"/>
                </a:solidFill>
              </a:rPr>
              <a:t>Commission Metrics</a:t>
            </a:r>
            <a:endParaRPr lang="en-US" sz="3832" spc="0" dirty="0">
              <a:solidFill>
                <a:schemeClr val="bg1"/>
              </a:solidFill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C58EA20E-992A-4914-BCFB-8E0340C82C24}"/>
              </a:ext>
            </a:extLst>
          </p:cNvPr>
          <p:cNvSpPr txBox="1">
            <a:spLocks/>
          </p:cNvSpPr>
          <p:nvPr/>
        </p:nvSpPr>
        <p:spPr>
          <a:xfrm>
            <a:off x="1885719" y="319454"/>
            <a:ext cx="8890742" cy="1492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7534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51" b="0" i="0" kern="1200" cap="all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u="sng" dirty="0">
                <a:solidFill>
                  <a:srgbClr val="4B7FF3"/>
                </a:solidFill>
              </a:rPr>
              <a:t>Extrinsic Motivators</a:t>
            </a:r>
          </a:p>
          <a:p>
            <a:endParaRPr lang="en-US" sz="4400" u="sng" dirty="0">
              <a:solidFill>
                <a:srgbClr val="4B7FF3"/>
              </a:solidFill>
            </a:endParaRPr>
          </a:p>
          <a:p>
            <a:r>
              <a:rPr lang="en-US" sz="4300" dirty="0">
                <a:solidFill>
                  <a:srgbClr val="4B7FF3"/>
                </a:solidFill>
              </a:rPr>
              <a:t>Incentives &amp; Commission</a:t>
            </a:r>
            <a:endParaRPr lang="en-US" sz="4300" spc="0" dirty="0">
              <a:solidFill>
                <a:srgbClr val="4B7FF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497063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19C5274-71B9-4D80-ACEF-CCB92DC31189}"/>
              </a:ext>
            </a:extLst>
          </p:cNvPr>
          <p:cNvSpPr txBox="1">
            <a:spLocks/>
          </p:cNvSpPr>
          <p:nvPr/>
        </p:nvSpPr>
        <p:spPr>
          <a:xfrm>
            <a:off x="339584" y="2389584"/>
            <a:ext cx="12050806" cy="6528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5115" indent="-325115" algn="l" defTabSz="975345" rtl="0" eaLnBrk="1" latinLnBrk="0" hangingPunct="1">
              <a:lnSpc>
                <a:spcPct val="120000"/>
              </a:lnSpc>
              <a:spcBef>
                <a:spcPts val="1422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844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975345" indent="-325115" algn="l" defTabSz="975345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276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625575" indent="-325115" algn="l" defTabSz="975345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276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2275804" indent="-325115" algn="l" defTabSz="975345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991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926034" indent="-325115" algn="l" defTabSz="975345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07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3576264" indent="-325115" algn="l" defTabSz="1300460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07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4226494" indent="-325115" algn="l" defTabSz="1300460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07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4876724" indent="-325115" algn="l" defTabSz="1300460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07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5526954" indent="-325115" algn="l" defTabSz="1300460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07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n-US" sz="3832" spc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1DA86FD-B9D5-480D-896D-F5B131F17901}"/>
              </a:ext>
            </a:extLst>
          </p:cNvPr>
          <p:cNvSpPr txBox="1">
            <a:spLocks/>
          </p:cNvSpPr>
          <p:nvPr/>
        </p:nvSpPr>
        <p:spPr>
          <a:xfrm>
            <a:off x="339584" y="2630287"/>
            <a:ext cx="6936110" cy="6287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5115" indent="-325115" algn="l" defTabSz="975345" rtl="0" eaLnBrk="1" latinLnBrk="0" hangingPunct="1">
              <a:lnSpc>
                <a:spcPct val="120000"/>
              </a:lnSpc>
              <a:spcBef>
                <a:spcPts val="1422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844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975345" indent="-325115" algn="l" defTabSz="975345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276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625575" indent="-325115" algn="l" defTabSz="975345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276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2275804" indent="-325115" algn="l" defTabSz="975345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991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926034" indent="-325115" algn="l" defTabSz="975345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07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3576264" indent="-325115" algn="l" defTabSz="1300460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07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4226494" indent="-325115" algn="l" defTabSz="1300460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07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4876724" indent="-325115" algn="l" defTabSz="1300460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07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5526954" indent="-325115" algn="l" defTabSz="1300460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07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b="1" spc="0" dirty="0">
                <a:solidFill>
                  <a:schemeClr val="accent1"/>
                </a:solidFill>
              </a:rPr>
              <a:t>Be Competitive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 b="1" spc="0" dirty="0">
              <a:solidFill>
                <a:schemeClr val="accent2"/>
              </a:solidFill>
            </a:endParaRPr>
          </a:p>
          <a:p>
            <a:pPr>
              <a:buClr>
                <a:schemeClr val="bg1"/>
              </a:buClr>
            </a:pPr>
            <a:r>
              <a:rPr lang="en-US" sz="3600" spc="0" dirty="0">
                <a:solidFill>
                  <a:schemeClr val="bg1"/>
                </a:solidFill>
              </a:rPr>
              <a:t>Health &amp; Dental Insurance</a:t>
            </a:r>
          </a:p>
          <a:p>
            <a:pPr>
              <a:buClr>
                <a:schemeClr val="bg1"/>
              </a:buClr>
            </a:pPr>
            <a:r>
              <a:rPr lang="en-US" sz="3600" spc="0" dirty="0">
                <a:solidFill>
                  <a:schemeClr val="bg1"/>
                </a:solidFill>
              </a:rPr>
              <a:t>Time Off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CE90D72-319C-4E89-A812-3A127699275D}"/>
              </a:ext>
            </a:extLst>
          </p:cNvPr>
          <p:cNvSpPr/>
          <p:nvPr/>
        </p:nvSpPr>
        <p:spPr>
          <a:xfrm>
            <a:off x="6581842" y="2584134"/>
            <a:ext cx="6422958" cy="3954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75345" hangingPunct="1">
              <a:lnSpc>
                <a:spcPct val="120000"/>
              </a:lnSpc>
              <a:spcBef>
                <a:spcPts val="1422"/>
              </a:spcBef>
              <a:buClr>
                <a:schemeClr val="accent1"/>
              </a:buClr>
              <a:buSzPct val="100000"/>
            </a:pPr>
            <a:r>
              <a:rPr lang="en-US" sz="3600" b="1" kern="1200" spc="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Get Creative with Perks and Work Life Balance</a:t>
            </a:r>
          </a:p>
          <a:p>
            <a:pPr marL="325115" indent="-325115" defTabSz="975345" hangingPunct="1">
              <a:lnSpc>
                <a:spcPct val="120000"/>
              </a:lnSpc>
              <a:spcBef>
                <a:spcPts val="1422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600" kern="1200" spc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“Family” feel</a:t>
            </a:r>
          </a:p>
          <a:p>
            <a:pPr marL="325115" indent="-325115" defTabSz="975345" hangingPunct="1">
              <a:lnSpc>
                <a:spcPct val="120000"/>
              </a:lnSpc>
              <a:spcBef>
                <a:spcPts val="1422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600" kern="1200" spc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Student Debt Forgiveness</a:t>
            </a:r>
          </a:p>
          <a:p>
            <a:pPr marL="325115" indent="-325115" defTabSz="975345" hangingPunct="1">
              <a:lnSpc>
                <a:spcPct val="120000"/>
              </a:lnSpc>
              <a:spcBef>
                <a:spcPts val="1422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600" kern="1200" spc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Remote Work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71E6562E-80EA-426E-A00E-D5C7FCB533C5}"/>
              </a:ext>
            </a:extLst>
          </p:cNvPr>
          <p:cNvSpPr txBox="1">
            <a:spLocks/>
          </p:cNvSpPr>
          <p:nvPr/>
        </p:nvSpPr>
        <p:spPr>
          <a:xfrm>
            <a:off x="1885719" y="319454"/>
            <a:ext cx="8890742" cy="1492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7534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51" b="0" i="0" kern="1200" cap="all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u="sng" dirty="0">
                <a:solidFill>
                  <a:srgbClr val="4B7FF3"/>
                </a:solidFill>
              </a:rPr>
              <a:t>Extrinsic Motivators</a:t>
            </a:r>
          </a:p>
          <a:p>
            <a:endParaRPr lang="en-US" sz="4400" u="sng" dirty="0">
              <a:solidFill>
                <a:srgbClr val="4B7FF3"/>
              </a:solidFill>
            </a:endParaRPr>
          </a:p>
          <a:p>
            <a:r>
              <a:rPr lang="en-US" sz="4300" dirty="0">
                <a:solidFill>
                  <a:srgbClr val="4B7FF3"/>
                </a:solidFill>
              </a:rPr>
              <a:t>Benefits &amp; Work Life</a:t>
            </a:r>
            <a:endParaRPr lang="en-US" sz="4300" spc="0" dirty="0">
              <a:solidFill>
                <a:srgbClr val="4B7FF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050842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map&#10;&#10;Description generated with high confidence">
            <a:extLst>
              <a:ext uri="{FF2B5EF4-FFF2-40B4-BE49-F238E27FC236}">
                <a16:creationId xmlns:a16="http://schemas.microsoft.com/office/drawing/2014/main" id="{0F5AD560-B654-4A4C-8671-AF089009EE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4" t="18290" r="9491" b="7547"/>
          <a:stretch/>
        </p:blipFill>
        <p:spPr>
          <a:xfrm>
            <a:off x="2013870" y="1896549"/>
            <a:ext cx="8968933" cy="6614144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E1C10CD3-33EF-4D06-90E2-8C97ECC67031}"/>
              </a:ext>
            </a:extLst>
          </p:cNvPr>
          <p:cNvSpPr txBox="1">
            <a:spLocks/>
          </p:cNvSpPr>
          <p:nvPr/>
        </p:nvSpPr>
        <p:spPr>
          <a:xfrm>
            <a:off x="1885719" y="319454"/>
            <a:ext cx="8890742" cy="1492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7534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51" b="0" i="0" kern="1200" cap="all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u="sng" dirty="0">
                <a:solidFill>
                  <a:srgbClr val="4B7FF3"/>
                </a:solidFill>
              </a:rPr>
              <a:t>Intrinsic Motivators</a:t>
            </a:r>
          </a:p>
          <a:p>
            <a:endParaRPr lang="en-US" sz="4400" u="sng" dirty="0">
              <a:solidFill>
                <a:srgbClr val="4B7FF3"/>
              </a:solidFill>
            </a:endParaRPr>
          </a:p>
          <a:p>
            <a:r>
              <a:rPr lang="en-US" sz="4300" spc="0" dirty="0">
                <a:solidFill>
                  <a:srgbClr val="4B7FF3"/>
                </a:solidFill>
              </a:rPr>
              <a:t>Beyond Compensation</a:t>
            </a:r>
          </a:p>
        </p:txBody>
      </p:sp>
    </p:spTree>
    <p:extLst>
      <p:ext uri="{BB962C8B-B14F-4D97-AF65-F5344CB8AC3E}">
        <p14:creationId xmlns:p14="http://schemas.microsoft.com/office/powerpoint/2010/main" val="1263134362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19C5274-71B9-4D80-ACEF-CCB92DC31189}"/>
              </a:ext>
            </a:extLst>
          </p:cNvPr>
          <p:cNvSpPr txBox="1">
            <a:spLocks/>
          </p:cNvSpPr>
          <p:nvPr/>
        </p:nvSpPr>
        <p:spPr>
          <a:xfrm>
            <a:off x="339584" y="2389584"/>
            <a:ext cx="12050806" cy="6528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5115" indent="-325115" algn="l" defTabSz="975345" rtl="0" eaLnBrk="1" latinLnBrk="0" hangingPunct="1">
              <a:lnSpc>
                <a:spcPct val="120000"/>
              </a:lnSpc>
              <a:spcBef>
                <a:spcPts val="1422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844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975345" indent="-325115" algn="l" defTabSz="975345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276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625575" indent="-325115" algn="l" defTabSz="975345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276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2275804" indent="-325115" algn="l" defTabSz="975345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991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926034" indent="-325115" algn="l" defTabSz="975345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07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3576264" indent="-325115" algn="l" defTabSz="1300460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07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4226494" indent="-325115" algn="l" defTabSz="1300460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07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4876724" indent="-325115" algn="l" defTabSz="1300460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07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5526954" indent="-325115" algn="l" defTabSz="1300460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07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n-US" sz="3832" spc="0"/>
          </a:p>
        </p:txBody>
      </p:sp>
      <p:pic>
        <p:nvPicPr>
          <p:cNvPr id="5" name="Picture 2" descr="image25.png">
            <a:extLst>
              <a:ext uri="{FF2B5EF4-FFF2-40B4-BE49-F238E27FC236}">
                <a16:creationId xmlns:a16="http://schemas.microsoft.com/office/drawing/2014/main" id="{320B4A71-A41C-4A1C-A94B-D572873B1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10" t="2604" r="1924" b="2704"/>
          <a:stretch/>
        </p:blipFill>
        <p:spPr bwMode="auto">
          <a:xfrm>
            <a:off x="1165457" y="1811699"/>
            <a:ext cx="10399060" cy="6849035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A7B93C70-3E55-4265-B5B6-48895F7F1B51}"/>
              </a:ext>
            </a:extLst>
          </p:cNvPr>
          <p:cNvSpPr txBox="1">
            <a:spLocks/>
          </p:cNvSpPr>
          <p:nvPr/>
        </p:nvSpPr>
        <p:spPr>
          <a:xfrm>
            <a:off x="1885719" y="319454"/>
            <a:ext cx="8890742" cy="1492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7534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51" b="0" i="0" kern="1200" cap="all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u="sng" dirty="0">
                <a:solidFill>
                  <a:srgbClr val="4B7FF3"/>
                </a:solidFill>
              </a:rPr>
              <a:t>Intrinsic Motivators</a:t>
            </a:r>
          </a:p>
          <a:p>
            <a:endParaRPr lang="en-US" sz="4400" u="sng" dirty="0">
              <a:solidFill>
                <a:srgbClr val="4B7FF3"/>
              </a:solidFill>
            </a:endParaRPr>
          </a:p>
          <a:p>
            <a:r>
              <a:rPr lang="en-US" sz="4300" dirty="0">
                <a:solidFill>
                  <a:srgbClr val="4B7FF3"/>
                </a:solidFill>
              </a:rPr>
              <a:t>Culture &amp; Purpose</a:t>
            </a:r>
            <a:endParaRPr lang="en-US" sz="4300" spc="0" dirty="0">
              <a:solidFill>
                <a:srgbClr val="4B7FF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056166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2693AB-C50E-4727-8EA3-2481596BE4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B00AD4-6C7F-4A63-AB27-45103467BF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" t="7070" r="947"/>
          <a:stretch/>
        </p:blipFill>
        <p:spPr>
          <a:xfrm>
            <a:off x="650239" y="1864659"/>
            <a:ext cx="11602721" cy="6708534"/>
          </a:xfrm>
          <a:prstGeom prst="rect">
            <a:avLst/>
          </a:prstGeom>
          <a:ln>
            <a:noFill/>
          </a:ln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F96431EF-3A87-4755-BA92-9E9B0F80E4A2}"/>
              </a:ext>
            </a:extLst>
          </p:cNvPr>
          <p:cNvSpPr txBox="1">
            <a:spLocks/>
          </p:cNvSpPr>
          <p:nvPr/>
        </p:nvSpPr>
        <p:spPr>
          <a:xfrm>
            <a:off x="1885719" y="319454"/>
            <a:ext cx="8890742" cy="1492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7534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51" b="0" i="0" kern="1200" cap="all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u="sng" dirty="0">
                <a:solidFill>
                  <a:srgbClr val="4B7FF3"/>
                </a:solidFill>
              </a:rPr>
              <a:t>Intrinsic Motivators</a:t>
            </a:r>
          </a:p>
          <a:p>
            <a:endParaRPr lang="en-US" sz="4400" u="sng" dirty="0">
              <a:solidFill>
                <a:srgbClr val="4B7FF3"/>
              </a:solidFill>
            </a:endParaRPr>
          </a:p>
          <a:p>
            <a:r>
              <a:rPr lang="en-US" sz="4300" spc="0" dirty="0">
                <a:solidFill>
                  <a:srgbClr val="4B7FF3"/>
                </a:solidFill>
              </a:rPr>
              <a:t>Purpose Metrics</a:t>
            </a:r>
          </a:p>
        </p:txBody>
      </p:sp>
    </p:spTree>
    <p:extLst>
      <p:ext uri="{BB962C8B-B14F-4D97-AF65-F5344CB8AC3E}">
        <p14:creationId xmlns:p14="http://schemas.microsoft.com/office/powerpoint/2010/main" val="2174417934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2693AB-C50E-4727-8EA3-2481596BE4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1199BA-9438-40C8-904E-37617601EB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" r="1297"/>
          <a:stretch/>
        </p:blipFill>
        <p:spPr>
          <a:xfrm>
            <a:off x="0" y="1845603"/>
            <a:ext cx="13004800" cy="6564017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CBCA77F9-09D4-4F9B-85F0-9C87FD6AA004}"/>
              </a:ext>
            </a:extLst>
          </p:cNvPr>
          <p:cNvSpPr txBox="1">
            <a:spLocks/>
          </p:cNvSpPr>
          <p:nvPr/>
        </p:nvSpPr>
        <p:spPr>
          <a:xfrm>
            <a:off x="1885719" y="319454"/>
            <a:ext cx="8890742" cy="1492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7534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51" b="0" i="0" kern="1200" cap="all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u="sng" dirty="0">
                <a:solidFill>
                  <a:srgbClr val="4B7FF3"/>
                </a:solidFill>
              </a:rPr>
              <a:t>Intrinsic Motivators</a:t>
            </a:r>
          </a:p>
          <a:p>
            <a:endParaRPr lang="en-US" sz="4400" u="sng" dirty="0">
              <a:solidFill>
                <a:srgbClr val="4B7FF3"/>
              </a:solidFill>
            </a:endParaRPr>
          </a:p>
          <a:p>
            <a:r>
              <a:rPr lang="en-US" sz="4300" spc="0" dirty="0">
                <a:solidFill>
                  <a:srgbClr val="4B7FF3"/>
                </a:solidFill>
              </a:rPr>
              <a:t>Purpose Benefits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5F1A1D7B-FEDB-441A-80B1-709A41AE532F}"/>
              </a:ext>
            </a:extLst>
          </p:cNvPr>
          <p:cNvSpPr>
            <a:spLocks/>
          </p:cNvSpPr>
          <p:nvPr/>
        </p:nvSpPr>
        <p:spPr bwMode="auto">
          <a:xfrm>
            <a:off x="10058400" y="7650033"/>
            <a:ext cx="2946400" cy="718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eaLnBrk="1">
              <a:spcBef>
                <a:spcPts val="1400"/>
              </a:spcBef>
              <a:defRPr/>
            </a:pPr>
            <a:r>
              <a:rPr lang="en-US" altLang="en-US" sz="2000" dirty="0">
                <a:solidFill>
                  <a:schemeClr val="bg1"/>
                </a:solidFill>
              </a:rPr>
              <a:t>- The Table Group, a Patrick Lencioni Company</a:t>
            </a:r>
          </a:p>
        </p:txBody>
      </p:sp>
    </p:spTree>
    <p:extLst>
      <p:ext uri="{BB962C8B-B14F-4D97-AF65-F5344CB8AC3E}">
        <p14:creationId xmlns:p14="http://schemas.microsoft.com/office/powerpoint/2010/main" val="70917654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20D844-099B-4D94-938A-F830569AF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1532" y="210757"/>
            <a:ext cx="8890742" cy="1492245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4B7FF3"/>
                </a:solidFill>
              </a:rPr>
              <a:t>Welcome &amp; Agenda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E7B0B1-F0F3-43FD-BE0B-90CD3846E7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4409" y="1703002"/>
            <a:ext cx="12050806" cy="6831398"/>
          </a:xfrm>
        </p:spPr>
        <p:txBody>
          <a:bodyPr>
            <a:normAutofit fontScale="85000" lnSpcReduction="20000"/>
          </a:bodyPr>
          <a:lstStyle/>
          <a:p>
            <a:r>
              <a:rPr lang="en-US" sz="4000" dirty="0"/>
              <a:t>About </a:t>
            </a:r>
            <a:r>
              <a:rPr lang="en-US" sz="4000" dirty="0" err="1"/>
              <a:t>FutureSense</a:t>
            </a:r>
            <a:r>
              <a:rPr lang="en-US" sz="4000" baseline="30000" dirty="0"/>
              <a:t>®</a:t>
            </a:r>
            <a:r>
              <a:rPr lang="en-US" sz="4000" dirty="0"/>
              <a:t> and the CCBA</a:t>
            </a:r>
          </a:p>
          <a:p>
            <a:endParaRPr lang="en-US" sz="4000" dirty="0"/>
          </a:p>
          <a:p>
            <a:r>
              <a:rPr lang="en-US" sz="4000" dirty="0"/>
              <a:t>Macro-Trends in the Craft Brewing Industry and the Impact on People Strategy</a:t>
            </a:r>
          </a:p>
          <a:p>
            <a:endParaRPr lang="en-US" sz="4000" dirty="0"/>
          </a:p>
          <a:p>
            <a:r>
              <a:rPr lang="en-US" sz="4000" dirty="0"/>
              <a:t>Leading People – Understanding Intrinsic and Extrinsic Motivators </a:t>
            </a:r>
          </a:p>
          <a:p>
            <a:endParaRPr lang="en-US" sz="4000" dirty="0"/>
          </a:p>
          <a:p>
            <a:r>
              <a:rPr lang="en-US" sz="4000" dirty="0"/>
              <a:t>The Workforce of the Future – Making Sense of the New Cogenerational Workplace </a:t>
            </a:r>
            <a:r>
              <a:rPr lang="en-US" sz="4000" baseline="30000" dirty="0"/>
              <a:t>TM</a:t>
            </a:r>
          </a:p>
          <a:p>
            <a:endParaRPr lang="en-US" sz="4000" dirty="0"/>
          </a:p>
          <a:p>
            <a:endParaRPr lang="en-US" sz="4000" dirty="0"/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891007620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88E78E7-B5F4-457E-BC4D-84C7C1271D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5977748-11B7-42FA-8398-E57D22FC6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69D98D-AA54-4DF1-956D-EBC44968B7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A group of people standing in a room&#10;&#10;Description generated with high confidence">
            <a:extLst>
              <a:ext uri="{FF2B5EF4-FFF2-40B4-BE49-F238E27FC236}">
                <a16:creationId xmlns:a16="http://schemas.microsoft.com/office/drawing/2014/main" id="{18E8E03C-7C84-49C6-88EE-B88217B78C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8" r="8655"/>
          <a:stretch/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79F3E8A9-EDC5-44B3-BD8D-8814E7C8401E}"/>
              </a:ext>
            </a:extLst>
          </p:cNvPr>
          <p:cNvSpPr txBox="1">
            <a:spLocks/>
          </p:cNvSpPr>
          <p:nvPr/>
        </p:nvSpPr>
        <p:spPr>
          <a:xfrm>
            <a:off x="-4063" y="7867041"/>
            <a:ext cx="13004799" cy="1886559"/>
          </a:xfrm>
          <a:prstGeom prst="rect">
            <a:avLst/>
          </a:prstGeom>
          <a:solidFill>
            <a:schemeClr val="tx1">
              <a:alpha val="85000"/>
            </a:schemeClr>
          </a:solidFill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7534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51" b="0" i="0" kern="1200" cap="all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spc="0" dirty="0">
                <a:solidFill>
                  <a:srgbClr val="4B7FF3"/>
                </a:solidFill>
              </a:rPr>
              <a:t>The Workforce of the future</a:t>
            </a:r>
          </a:p>
          <a:p>
            <a:r>
              <a:rPr lang="en-US" spc="0" dirty="0">
                <a:solidFill>
                  <a:srgbClr val="4B7FF3"/>
                </a:solidFill>
              </a:rPr>
              <a:t> </a:t>
            </a:r>
          </a:p>
          <a:p>
            <a:r>
              <a:rPr lang="en-US" sz="4200" spc="0" dirty="0">
                <a:solidFill>
                  <a:srgbClr val="4B7FF3"/>
                </a:solidFill>
              </a:rPr>
              <a:t>Making Sense of the New Cogenerational Workplace </a:t>
            </a:r>
            <a:r>
              <a:rPr lang="en-US" sz="4200" spc="0" baseline="30000" dirty="0">
                <a:solidFill>
                  <a:srgbClr val="4B7FF3"/>
                </a:solidFill>
              </a:rPr>
              <a:t>TM</a:t>
            </a:r>
          </a:p>
        </p:txBody>
      </p:sp>
    </p:spTree>
    <p:extLst>
      <p:ext uri="{BB962C8B-B14F-4D97-AF65-F5344CB8AC3E}">
        <p14:creationId xmlns:p14="http://schemas.microsoft.com/office/powerpoint/2010/main" val="4250467259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19C5274-71B9-4D80-ACEF-CCB92DC31189}"/>
              </a:ext>
            </a:extLst>
          </p:cNvPr>
          <p:cNvSpPr txBox="1">
            <a:spLocks/>
          </p:cNvSpPr>
          <p:nvPr/>
        </p:nvSpPr>
        <p:spPr>
          <a:xfrm>
            <a:off x="339584" y="2389584"/>
            <a:ext cx="12050806" cy="6528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5115" indent="-325115" algn="l" defTabSz="975345" rtl="0" eaLnBrk="1" latinLnBrk="0" hangingPunct="1">
              <a:lnSpc>
                <a:spcPct val="120000"/>
              </a:lnSpc>
              <a:spcBef>
                <a:spcPts val="1422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844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975345" indent="-325115" algn="l" defTabSz="975345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276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625575" indent="-325115" algn="l" defTabSz="975345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276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2275804" indent="-325115" algn="l" defTabSz="975345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991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926034" indent="-325115" algn="l" defTabSz="975345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07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3576264" indent="-325115" algn="l" defTabSz="1300460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07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4226494" indent="-325115" algn="l" defTabSz="1300460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07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4876724" indent="-325115" algn="l" defTabSz="1300460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07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5526954" indent="-325115" algn="l" defTabSz="1300460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07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n-US" sz="3832" spc="0"/>
          </a:p>
        </p:txBody>
      </p:sp>
      <p:pic>
        <p:nvPicPr>
          <p:cNvPr id="4" name="image23.png" descr="Screen Shot 2015-08-24 at 12.42.59 PM.png">
            <a:extLst>
              <a:ext uri="{FF2B5EF4-FFF2-40B4-BE49-F238E27FC236}">
                <a16:creationId xmlns:a16="http://schemas.microsoft.com/office/drawing/2014/main" id="{45477A6B-7C18-455A-85C1-25D021F7A9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058863"/>
            <a:ext cx="13004800" cy="869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7111999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19C5274-71B9-4D80-ACEF-CCB92DC31189}"/>
              </a:ext>
            </a:extLst>
          </p:cNvPr>
          <p:cNvSpPr txBox="1">
            <a:spLocks/>
          </p:cNvSpPr>
          <p:nvPr/>
        </p:nvSpPr>
        <p:spPr>
          <a:xfrm>
            <a:off x="339584" y="2389584"/>
            <a:ext cx="12050806" cy="6528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5115" indent="-325115" algn="l" defTabSz="975345" rtl="0" eaLnBrk="1" latinLnBrk="0" hangingPunct="1">
              <a:lnSpc>
                <a:spcPct val="120000"/>
              </a:lnSpc>
              <a:spcBef>
                <a:spcPts val="1422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844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975345" indent="-325115" algn="l" defTabSz="975345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276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625575" indent="-325115" algn="l" defTabSz="975345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276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2275804" indent="-325115" algn="l" defTabSz="975345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991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926034" indent="-325115" algn="l" defTabSz="975345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07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3576264" indent="-325115" algn="l" defTabSz="1300460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07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4226494" indent="-325115" algn="l" defTabSz="1300460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07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4876724" indent="-325115" algn="l" defTabSz="1300460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07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5526954" indent="-325115" algn="l" defTabSz="1300460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07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n-US" sz="3832" spc="0"/>
          </a:p>
        </p:txBody>
      </p:sp>
      <p:pic>
        <p:nvPicPr>
          <p:cNvPr id="5" name="Picture 2" descr="iStock_000027076363XSmall.jpg">
            <a:extLst>
              <a:ext uri="{FF2B5EF4-FFF2-40B4-BE49-F238E27FC236}">
                <a16:creationId xmlns:a16="http://schemas.microsoft.com/office/drawing/2014/main" id="{7453EB11-6C7D-4D25-83A1-1F332963E2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3213" cy="8459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EED5696E-34B8-4C7A-A1AB-F1BE1BF0E9F8}"/>
              </a:ext>
            </a:extLst>
          </p:cNvPr>
          <p:cNvSpPr>
            <a:spLocks/>
          </p:cNvSpPr>
          <p:nvPr/>
        </p:nvSpPr>
        <p:spPr bwMode="auto">
          <a:xfrm>
            <a:off x="202755" y="7820390"/>
            <a:ext cx="13312077" cy="471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eaLnBrk="1">
              <a:spcBef>
                <a:spcPts val="2300"/>
              </a:spcBef>
              <a:defRPr/>
            </a:pPr>
            <a:r>
              <a:rPr lang="en-US" altLang="en-US" sz="2400" kern="1200" cap="all" spc="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DIN Condensed" charset="0"/>
              </a:rPr>
              <a:t>COMMUNICATION     ECONOMIC       POLITICAL     PSYCHOLOGICAL     SOCIOLOGICAL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4D15FE7C-6953-4147-AA68-A1FAB7968E87}"/>
              </a:ext>
            </a:extLst>
          </p:cNvPr>
          <p:cNvSpPr>
            <a:spLocks/>
          </p:cNvSpPr>
          <p:nvPr/>
        </p:nvSpPr>
        <p:spPr bwMode="auto">
          <a:xfrm>
            <a:off x="687916" y="292875"/>
            <a:ext cx="12033780" cy="1087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800">
                <a:solidFill>
                  <a:srgbClr val="5C5C5C"/>
                </a:solidFill>
                <a:latin typeface="Iowan Old Style Italic" charset="0"/>
                <a:ea typeface="Iowan Old Style Italic" charset="0"/>
                <a:cs typeface="Iowan Old Style Italic" charset="0"/>
                <a:sym typeface="Iowan Old Style Italic" charset="0"/>
              </a:defRPr>
            </a:lvl1pPr>
            <a:lvl2pPr marL="742950" indent="-285750">
              <a:defRPr sz="2800">
                <a:solidFill>
                  <a:srgbClr val="5C5C5C"/>
                </a:solidFill>
                <a:latin typeface="Iowan Old Style Italic" charset="0"/>
                <a:ea typeface="Iowan Old Style Italic" charset="0"/>
                <a:cs typeface="Iowan Old Style Italic" charset="0"/>
                <a:sym typeface="Iowan Old Style Italic" charset="0"/>
              </a:defRPr>
            </a:lvl2pPr>
            <a:lvl3pPr marL="1143000" indent="-228600">
              <a:defRPr sz="2800">
                <a:solidFill>
                  <a:srgbClr val="5C5C5C"/>
                </a:solidFill>
                <a:latin typeface="Iowan Old Style Italic" charset="0"/>
                <a:ea typeface="Iowan Old Style Italic" charset="0"/>
                <a:cs typeface="Iowan Old Style Italic" charset="0"/>
                <a:sym typeface="Iowan Old Style Italic" charset="0"/>
              </a:defRPr>
            </a:lvl3pPr>
            <a:lvl4pPr marL="1600200" indent="-228600">
              <a:defRPr sz="2800">
                <a:solidFill>
                  <a:srgbClr val="5C5C5C"/>
                </a:solidFill>
                <a:latin typeface="Iowan Old Style Italic" charset="0"/>
                <a:ea typeface="Iowan Old Style Italic" charset="0"/>
                <a:cs typeface="Iowan Old Style Italic" charset="0"/>
                <a:sym typeface="Iowan Old Style Italic" charset="0"/>
              </a:defRPr>
            </a:lvl4pPr>
            <a:lvl5pPr marL="2057400" indent="-228600">
              <a:defRPr sz="2800">
                <a:solidFill>
                  <a:srgbClr val="5C5C5C"/>
                </a:solidFill>
                <a:latin typeface="Iowan Old Style Italic" charset="0"/>
                <a:ea typeface="Iowan Old Style Italic" charset="0"/>
                <a:cs typeface="Iowan Old Style Italic" charset="0"/>
                <a:sym typeface="Iowan Old Style Italic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C5C5C"/>
                </a:solidFill>
                <a:latin typeface="Iowan Old Style Italic" charset="0"/>
                <a:ea typeface="Iowan Old Style Italic" charset="0"/>
                <a:cs typeface="Iowan Old Style Italic" charset="0"/>
                <a:sym typeface="Iowan Old Style Italic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C5C5C"/>
                </a:solidFill>
                <a:latin typeface="Iowan Old Style Italic" charset="0"/>
                <a:ea typeface="Iowan Old Style Italic" charset="0"/>
                <a:cs typeface="Iowan Old Style Italic" charset="0"/>
                <a:sym typeface="Iowan Old Style Italic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C5C5C"/>
                </a:solidFill>
                <a:latin typeface="Iowan Old Style Italic" charset="0"/>
                <a:ea typeface="Iowan Old Style Italic" charset="0"/>
                <a:cs typeface="Iowan Old Style Italic" charset="0"/>
                <a:sym typeface="Iowan Old Style Italic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C5C5C"/>
                </a:solidFill>
                <a:latin typeface="Iowan Old Style Italic" charset="0"/>
                <a:ea typeface="Iowan Old Style Italic" charset="0"/>
                <a:cs typeface="Iowan Old Style Italic" charset="0"/>
                <a:sym typeface="Iowan Old Style Italic" charset="0"/>
              </a:defRPr>
            </a:lvl9pPr>
          </a:lstStyle>
          <a:p>
            <a:pPr algn="ctr" eaLnBrk="1">
              <a:lnSpc>
                <a:spcPct val="80000"/>
              </a:lnSpc>
            </a:pPr>
            <a:r>
              <a:rPr lang="en-US" altLang="en-US" sz="4000" kern="1200" cap="all" spc="0" dirty="0">
                <a:solidFill>
                  <a:srgbClr val="4B7FF3"/>
                </a:solidFill>
                <a:latin typeface="+mj-lt"/>
                <a:ea typeface="+mj-ea"/>
                <a:cs typeface="+mj-cs"/>
                <a:sym typeface="DIN Condensed" charset="0"/>
              </a:rPr>
              <a:t>COGENERATIONAL WORKPLACE </a:t>
            </a:r>
            <a:r>
              <a:rPr lang="en-US" altLang="en-US" sz="4000" kern="1200" cap="all" spc="0" baseline="30000" dirty="0">
                <a:solidFill>
                  <a:srgbClr val="4B7FF3"/>
                </a:solidFill>
                <a:latin typeface="+mj-lt"/>
                <a:ea typeface="+mj-ea"/>
                <a:cs typeface="+mj-cs"/>
                <a:sym typeface="DIN Condensed" charset="0"/>
              </a:rPr>
              <a:t>TM</a:t>
            </a:r>
            <a:r>
              <a:rPr lang="en-US" altLang="en-US" sz="4000" kern="1200" cap="all" spc="0" dirty="0">
                <a:solidFill>
                  <a:srgbClr val="4B7FF3"/>
                </a:solidFill>
                <a:latin typeface="+mj-lt"/>
                <a:ea typeface="+mj-ea"/>
                <a:cs typeface="+mj-cs"/>
                <a:sym typeface="DIN Condensed" charset="0"/>
              </a:rPr>
              <a:t> </a:t>
            </a:r>
            <a:br>
              <a:rPr lang="en-US" altLang="en-US" sz="4000" kern="1200" cap="all" spc="0" dirty="0">
                <a:solidFill>
                  <a:srgbClr val="4B7FF3"/>
                </a:solidFill>
                <a:latin typeface="+mj-lt"/>
                <a:ea typeface="+mj-ea"/>
                <a:cs typeface="+mj-cs"/>
                <a:sym typeface="DIN Condensed" charset="0"/>
              </a:rPr>
            </a:br>
            <a:r>
              <a:rPr lang="en-US" altLang="en-US" sz="4000" kern="1200" cap="all" spc="0" dirty="0">
                <a:solidFill>
                  <a:srgbClr val="4B7FF3"/>
                </a:solidFill>
                <a:latin typeface="+mj-lt"/>
                <a:ea typeface="+mj-ea"/>
                <a:cs typeface="+mj-cs"/>
                <a:sym typeface="DIN Condensed" charset="0"/>
              </a:rPr>
              <a:t>FROM 100,000 FEET</a:t>
            </a:r>
          </a:p>
        </p:txBody>
      </p:sp>
    </p:spTree>
    <p:extLst>
      <p:ext uri="{BB962C8B-B14F-4D97-AF65-F5344CB8AC3E}">
        <p14:creationId xmlns:p14="http://schemas.microsoft.com/office/powerpoint/2010/main" val="3418833992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19C5274-71B9-4D80-ACEF-CCB92DC31189}"/>
              </a:ext>
            </a:extLst>
          </p:cNvPr>
          <p:cNvSpPr txBox="1">
            <a:spLocks/>
          </p:cNvSpPr>
          <p:nvPr/>
        </p:nvSpPr>
        <p:spPr>
          <a:xfrm>
            <a:off x="339584" y="2389584"/>
            <a:ext cx="12050806" cy="6528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5115" indent="-325115" algn="l" defTabSz="975345" rtl="0" eaLnBrk="1" latinLnBrk="0" hangingPunct="1">
              <a:lnSpc>
                <a:spcPct val="120000"/>
              </a:lnSpc>
              <a:spcBef>
                <a:spcPts val="1422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844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975345" indent="-325115" algn="l" defTabSz="975345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276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625575" indent="-325115" algn="l" defTabSz="975345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276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2275804" indent="-325115" algn="l" defTabSz="975345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991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926034" indent="-325115" algn="l" defTabSz="975345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07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3576264" indent="-325115" algn="l" defTabSz="1300460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07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4226494" indent="-325115" algn="l" defTabSz="1300460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07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4876724" indent="-325115" algn="l" defTabSz="1300460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07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5526954" indent="-325115" algn="l" defTabSz="1300460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07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n-US" sz="3832" spc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9F7F8675-6608-43D2-87B7-DB99B5C73D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67"/>
          <a:stretch>
            <a:fillRect/>
          </a:stretch>
        </p:blipFill>
        <p:spPr bwMode="auto">
          <a:xfrm>
            <a:off x="939800" y="914400"/>
            <a:ext cx="11164888" cy="739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6521909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19C5274-71B9-4D80-ACEF-CCB92DC31189}"/>
              </a:ext>
            </a:extLst>
          </p:cNvPr>
          <p:cNvSpPr txBox="1">
            <a:spLocks/>
          </p:cNvSpPr>
          <p:nvPr/>
        </p:nvSpPr>
        <p:spPr>
          <a:xfrm>
            <a:off x="339584" y="2389584"/>
            <a:ext cx="12050806" cy="6528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5115" indent="-325115" algn="l" defTabSz="975345" rtl="0" eaLnBrk="1" latinLnBrk="0" hangingPunct="1">
              <a:lnSpc>
                <a:spcPct val="120000"/>
              </a:lnSpc>
              <a:spcBef>
                <a:spcPts val="1422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844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975345" indent="-325115" algn="l" defTabSz="975345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276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625575" indent="-325115" algn="l" defTabSz="975345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276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2275804" indent="-325115" algn="l" defTabSz="975345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991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926034" indent="-325115" algn="l" defTabSz="975345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07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3576264" indent="-325115" algn="l" defTabSz="1300460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07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4226494" indent="-325115" algn="l" defTabSz="1300460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07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4876724" indent="-325115" algn="l" defTabSz="1300460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07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5526954" indent="-325115" algn="l" defTabSz="1300460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07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n-US" sz="3832" spc="0"/>
          </a:p>
        </p:txBody>
      </p:sp>
      <p:pic>
        <p:nvPicPr>
          <p:cNvPr id="4" name="Picture 2" descr="image28.png">
            <a:extLst>
              <a:ext uri="{FF2B5EF4-FFF2-40B4-BE49-F238E27FC236}">
                <a16:creationId xmlns:a16="http://schemas.microsoft.com/office/drawing/2014/main" id="{BD2D6F6D-3AC4-4384-966A-EBA1D8B383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3213" cy="848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0672321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19C5274-71B9-4D80-ACEF-CCB92DC31189}"/>
              </a:ext>
            </a:extLst>
          </p:cNvPr>
          <p:cNvSpPr txBox="1">
            <a:spLocks/>
          </p:cNvSpPr>
          <p:nvPr/>
        </p:nvSpPr>
        <p:spPr>
          <a:xfrm>
            <a:off x="339584" y="2389584"/>
            <a:ext cx="12050806" cy="6528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5115" indent="-325115" algn="l" defTabSz="975345" rtl="0" eaLnBrk="1" latinLnBrk="0" hangingPunct="1">
              <a:lnSpc>
                <a:spcPct val="120000"/>
              </a:lnSpc>
              <a:spcBef>
                <a:spcPts val="1422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844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975345" indent="-325115" algn="l" defTabSz="975345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276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625575" indent="-325115" algn="l" defTabSz="975345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276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2275804" indent="-325115" algn="l" defTabSz="975345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991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926034" indent="-325115" algn="l" defTabSz="975345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07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3576264" indent="-325115" algn="l" defTabSz="1300460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07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4226494" indent="-325115" algn="l" defTabSz="1300460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07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4876724" indent="-325115" algn="l" defTabSz="1300460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07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5526954" indent="-325115" algn="l" defTabSz="1300460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07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n-US" sz="3832" spc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7A4677-A0EE-40D6-A92F-2D32E12492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304800"/>
            <a:ext cx="13004800" cy="678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3931336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19C5274-71B9-4D80-ACEF-CCB92DC31189}"/>
              </a:ext>
            </a:extLst>
          </p:cNvPr>
          <p:cNvSpPr txBox="1">
            <a:spLocks/>
          </p:cNvSpPr>
          <p:nvPr/>
        </p:nvSpPr>
        <p:spPr>
          <a:xfrm>
            <a:off x="339584" y="2389584"/>
            <a:ext cx="12050806" cy="6528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5115" indent="-325115" algn="l" defTabSz="975345" rtl="0" eaLnBrk="1" latinLnBrk="0" hangingPunct="1">
              <a:lnSpc>
                <a:spcPct val="120000"/>
              </a:lnSpc>
              <a:spcBef>
                <a:spcPts val="1422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844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975345" indent="-325115" algn="l" defTabSz="975345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276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625575" indent="-325115" algn="l" defTabSz="975345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276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2275804" indent="-325115" algn="l" defTabSz="975345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991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926034" indent="-325115" algn="l" defTabSz="975345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07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3576264" indent="-325115" algn="l" defTabSz="1300460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07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4226494" indent="-325115" algn="l" defTabSz="1300460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07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4876724" indent="-325115" algn="l" defTabSz="1300460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07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5526954" indent="-325115" algn="l" defTabSz="1300460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07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n-US" sz="3832" spc="0"/>
          </a:p>
        </p:txBody>
      </p:sp>
      <p:pic>
        <p:nvPicPr>
          <p:cNvPr id="4" name="Picture 2" descr="pasted-image.tiff">
            <a:extLst>
              <a:ext uri="{FF2B5EF4-FFF2-40B4-BE49-F238E27FC236}">
                <a16:creationId xmlns:a16="http://schemas.microsoft.com/office/drawing/2014/main" id="{E31DA183-3A15-4933-BAAD-625C14FDE3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4525" y="334963"/>
            <a:ext cx="8194675" cy="819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8D60FC3A-1128-4705-8F54-F91A6B768780}"/>
              </a:ext>
            </a:extLst>
          </p:cNvPr>
          <p:cNvSpPr>
            <a:spLocks/>
          </p:cNvSpPr>
          <p:nvPr/>
        </p:nvSpPr>
        <p:spPr bwMode="auto">
          <a:xfrm>
            <a:off x="10814843" y="7134384"/>
            <a:ext cx="2189957" cy="1395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eaLnBrk="1">
              <a:spcBef>
                <a:spcPts val="1400"/>
              </a:spcBef>
              <a:defRPr/>
            </a:pPr>
            <a:r>
              <a:rPr lang="en-US" altLang="en-US" dirty="0">
                <a:solidFill>
                  <a:schemeClr val="bg1"/>
                </a:solidFill>
              </a:rPr>
              <a:t>-Matthew Larsen Morava</a:t>
            </a:r>
          </a:p>
        </p:txBody>
      </p:sp>
    </p:spTree>
    <p:extLst>
      <p:ext uri="{BB962C8B-B14F-4D97-AF65-F5344CB8AC3E}">
        <p14:creationId xmlns:p14="http://schemas.microsoft.com/office/powerpoint/2010/main" val="2047860775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19C5274-71B9-4D80-ACEF-CCB92DC31189}"/>
              </a:ext>
            </a:extLst>
          </p:cNvPr>
          <p:cNvSpPr txBox="1">
            <a:spLocks/>
          </p:cNvSpPr>
          <p:nvPr/>
        </p:nvSpPr>
        <p:spPr>
          <a:xfrm>
            <a:off x="339584" y="2389584"/>
            <a:ext cx="12050806" cy="6528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5115" indent="-325115" algn="l" defTabSz="975345" rtl="0" eaLnBrk="1" latinLnBrk="0" hangingPunct="1">
              <a:lnSpc>
                <a:spcPct val="120000"/>
              </a:lnSpc>
              <a:spcBef>
                <a:spcPts val="1422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844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975345" indent="-325115" algn="l" defTabSz="975345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276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625575" indent="-325115" algn="l" defTabSz="975345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276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2275804" indent="-325115" algn="l" defTabSz="975345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991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926034" indent="-325115" algn="l" defTabSz="975345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07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3576264" indent="-325115" algn="l" defTabSz="1300460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07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4226494" indent="-325115" algn="l" defTabSz="1300460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07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4876724" indent="-325115" algn="l" defTabSz="1300460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07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5526954" indent="-325115" algn="l" defTabSz="1300460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07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n-US" sz="3832" spc="0"/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63CCCAF3-4A95-4EAC-BDFB-4922CBA2C5E1}"/>
              </a:ext>
            </a:extLst>
          </p:cNvPr>
          <p:cNvGrpSpPr>
            <a:grpSpLocks/>
          </p:cNvGrpSpPr>
          <p:nvPr/>
        </p:nvGrpSpPr>
        <p:grpSpPr bwMode="auto">
          <a:xfrm>
            <a:off x="15875" y="-228600"/>
            <a:ext cx="12988925" cy="8585200"/>
            <a:chOff x="0" y="0"/>
            <a:chExt cx="12989910" cy="8700562"/>
          </a:xfrm>
        </p:grpSpPr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B1C65BB1-9B7C-4B86-A0DD-5B36D7D6C74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2989910" cy="8700562"/>
            </a:xfrm>
            <a:prstGeom prst="rect">
              <a:avLst/>
            </a:prstGeom>
            <a:solidFill>
              <a:srgbClr val="EDEDE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>
              <a:lvl1pPr>
                <a:defRPr sz="2800">
                  <a:solidFill>
                    <a:srgbClr val="5C5C5C"/>
                  </a:solidFill>
                  <a:latin typeface="Iowan Old Style Italic" charset="0"/>
                  <a:ea typeface="Iowan Old Style Italic" charset="0"/>
                  <a:cs typeface="Iowan Old Style Italic" charset="0"/>
                  <a:sym typeface="Iowan Old Style Italic" charset="0"/>
                </a:defRPr>
              </a:lvl1pPr>
              <a:lvl2pPr marL="742950" indent="-285750">
                <a:defRPr sz="2800">
                  <a:solidFill>
                    <a:srgbClr val="5C5C5C"/>
                  </a:solidFill>
                  <a:latin typeface="Iowan Old Style Italic" charset="0"/>
                  <a:ea typeface="Iowan Old Style Italic" charset="0"/>
                  <a:cs typeface="Iowan Old Style Italic" charset="0"/>
                  <a:sym typeface="Iowan Old Style Italic" charset="0"/>
                </a:defRPr>
              </a:lvl2pPr>
              <a:lvl3pPr marL="1143000" indent="-228600">
                <a:defRPr sz="2800">
                  <a:solidFill>
                    <a:srgbClr val="5C5C5C"/>
                  </a:solidFill>
                  <a:latin typeface="Iowan Old Style Italic" charset="0"/>
                  <a:ea typeface="Iowan Old Style Italic" charset="0"/>
                  <a:cs typeface="Iowan Old Style Italic" charset="0"/>
                  <a:sym typeface="Iowan Old Style Italic" charset="0"/>
                </a:defRPr>
              </a:lvl3pPr>
              <a:lvl4pPr marL="1600200" indent="-228600">
                <a:defRPr sz="2800">
                  <a:solidFill>
                    <a:srgbClr val="5C5C5C"/>
                  </a:solidFill>
                  <a:latin typeface="Iowan Old Style Italic" charset="0"/>
                  <a:ea typeface="Iowan Old Style Italic" charset="0"/>
                  <a:cs typeface="Iowan Old Style Italic" charset="0"/>
                  <a:sym typeface="Iowan Old Style Italic" charset="0"/>
                </a:defRPr>
              </a:lvl4pPr>
              <a:lvl5pPr marL="2057400" indent="-228600">
                <a:defRPr sz="2800">
                  <a:solidFill>
                    <a:srgbClr val="5C5C5C"/>
                  </a:solidFill>
                  <a:latin typeface="Iowan Old Style Italic" charset="0"/>
                  <a:ea typeface="Iowan Old Style Italic" charset="0"/>
                  <a:cs typeface="Iowan Old Style Italic" charset="0"/>
                  <a:sym typeface="Iowan Old Style Italic" charset="0"/>
                </a:defRPr>
              </a:lvl5pPr>
              <a:lvl6pPr marL="2514600" indent="-228600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5C5C5C"/>
                  </a:solidFill>
                  <a:latin typeface="Iowan Old Style Italic" charset="0"/>
                  <a:ea typeface="Iowan Old Style Italic" charset="0"/>
                  <a:cs typeface="Iowan Old Style Italic" charset="0"/>
                  <a:sym typeface="Iowan Old Style Italic" charset="0"/>
                </a:defRPr>
              </a:lvl6pPr>
              <a:lvl7pPr marL="2971800" indent="-228600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5C5C5C"/>
                  </a:solidFill>
                  <a:latin typeface="Iowan Old Style Italic" charset="0"/>
                  <a:ea typeface="Iowan Old Style Italic" charset="0"/>
                  <a:cs typeface="Iowan Old Style Italic" charset="0"/>
                  <a:sym typeface="Iowan Old Style Italic" charset="0"/>
                </a:defRPr>
              </a:lvl7pPr>
              <a:lvl8pPr marL="3429000" indent="-228600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5C5C5C"/>
                  </a:solidFill>
                  <a:latin typeface="Iowan Old Style Italic" charset="0"/>
                  <a:ea typeface="Iowan Old Style Italic" charset="0"/>
                  <a:cs typeface="Iowan Old Style Italic" charset="0"/>
                  <a:sym typeface="Iowan Old Style Italic" charset="0"/>
                </a:defRPr>
              </a:lvl8pPr>
              <a:lvl9pPr marL="3886200" indent="-228600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5C5C5C"/>
                  </a:solidFill>
                  <a:latin typeface="Iowan Old Style Italic" charset="0"/>
                  <a:ea typeface="Iowan Old Style Italic" charset="0"/>
                  <a:cs typeface="Iowan Old Style Italic" charset="0"/>
                  <a:sym typeface="Iowan Old Style Italic" charset="0"/>
                </a:defRPr>
              </a:lvl9pPr>
            </a:lstStyle>
            <a:p>
              <a:pPr algn="ctr" eaLnBrk="1"/>
              <a:endParaRPr lang="en-US" altLang="en-US" sz="2400">
                <a:solidFill>
                  <a:srgbClr val="FFFFFF"/>
                </a:solidFill>
                <a:latin typeface="DIN Alternate" charset="0"/>
                <a:ea typeface="DIN Alternate" charset="0"/>
                <a:cs typeface="DIN Alternate" charset="0"/>
                <a:sym typeface="DIN Alternate" charset="0"/>
              </a:endParaRPr>
            </a:p>
          </p:txBody>
        </p:sp>
        <p:pic>
          <p:nvPicPr>
            <p:cNvPr id="6" name="Picture 4" descr="image22.jpg">
              <a:extLst>
                <a:ext uri="{FF2B5EF4-FFF2-40B4-BE49-F238E27FC236}">
                  <a16:creationId xmlns:a16="http://schemas.microsoft.com/office/drawing/2014/main" id="{1E6D60C0-A9B8-4685-B8F7-F7ACFB0A4B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989910" cy="8700562"/>
            </a:xfrm>
            <a:prstGeom prst="rect">
              <a:avLst/>
            </a:prstGeom>
            <a:noFill/>
            <a:ln w="1143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63500" dist="25400" dir="5400000" algn="ctr" rotWithShape="0">
                <a:srgbClr val="000000">
                  <a:alpha val="39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77383832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19C5274-71B9-4D80-ACEF-CCB92DC31189}"/>
              </a:ext>
            </a:extLst>
          </p:cNvPr>
          <p:cNvSpPr txBox="1">
            <a:spLocks/>
          </p:cNvSpPr>
          <p:nvPr/>
        </p:nvSpPr>
        <p:spPr>
          <a:xfrm>
            <a:off x="339584" y="2389584"/>
            <a:ext cx="12050806" cy="6528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5115" indent="-325115" algn="l" defTabSz="975345" rtl="0" eaLnBrk="1" latinLnBrk="0" hangingPunct="1">
              <a:lnSpc>
                <a:spcPct val="120000"/>
              </a:lnSpc>
              <a:spcBef>
                <a:spcPts val="1422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844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975345" indent="-325115" algn="l" defTabSz="975345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276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625575" indent="-325115" algn="l" defTabSz="975345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276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2275804" indent="-325115" algn="l" defTabSz="975345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991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926034" indent="-325115" algn="l" defTabSz="975345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07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3576264" indent="-325115" algn="l" defTabSz="1300460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07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4226494" indent="-325115" algn="l" defTabSz="1300460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07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4876724" indent="-325115" algn="l" defTabSz="1300460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07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5526954" indent="-325115" algn="l" defTabSz="1300460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07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n-US" sz="3832" spc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F901229-9939-45D4-8E7D-733BFC9FCF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863" y="1676400"/>
            <a:ext cx="10633075" cy="676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27EB32E9-83BA-42B0-A93A-A3034C5FC133}"/>
              </a:ext>
            </a:extLst>
          </p:cNvPr>
          <p:cNvSpPr txBox="1">
            <a:spLocks/>
          </p:cNvSpPr>
          <p:nvPr/>
        </p:nvSpPr>
        <p:spPr>
          <a:xfrm>
            <a:off x="1814398" y="184155"/>
            <a:ext cx="9376005" cy="1492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7534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51" b="0" i="0" kern="1200" cap="all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pc="0" dirty="0">
                <a:solidFill>
                  <a:srgbClr val="4B7FF3"/>
                </a:solidFill>
              </a:rPr>
              <a:t>GENERATIONAL BIAS SYNDROME (“GBS”)</a:t>
            </a:r>
          </a:p>
        </p:txBody>
      </p:sp>
    </p:spTree>
    <p:extLst>
      <p:ext uri="{BB962C8B-B14F-4D97-AF65-F5344CB8AC3E}">
        <p14:creationId xmlns:p14="http://schemas.microsoft.com/office/powerpoint/2010/main" val="1670945445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19C5274-71B9-4D80-ACEF-CCB92DC31189}"/>
              </a:ext>
            </a:extLst>
          </p:cNvPr>
          <p:cNvSpPr txBox="1">
            <a:spLocks/>
          </p:cNvSpPr>
          <p:nvPr/>
        </p:nvSpPr>
        <p:spPr>
          <a:xfrm>
            <a:off x="339584" y="2389584"/>
            <a:ext cx="12050806" cy="6528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5115" indent="-325115" algn="l" defTabSz="975345" rtl="0" eaLnBrk="1" latinLnBrk="0" hangingPunct="1">
              <a:lnSpc>
                <a:spcPct val="120000"/>
              </a:lnSpc>
              <a:spcBef>
                <a:spcPts val="1422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844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975345" indent="-325115" algn="l" defTabSz="975345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276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625575" indent="-325115" algn="l" defTabSz="975345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276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2275804" indent="-325115" algn="l" defTabSz="975345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991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926034" indent="-325115" algn="l" defTabSz="975345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07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3576264" indent="-325115" algn="l" defTabSz="1300460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07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4226494" indent="-325115" algn="l" defTabSz="1300460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07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4876724" indent="-325115" algn="l" defTabSz="1300460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07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5526954" indent="-325115" algn="l" defTabSz="1300460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07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n-US" sz="3832" spc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EF971B8-8925-4860-8429-7EAF4A1B1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375" y="117085"/>
            <a:ext cx="8890742" cy="1492245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4B7FF3"/>
                </a:solidFill>
              </a:rPr>
              <a:t>Box Be Gone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33A50EA0-9FA4-4E5D-8784-F37DA4AECE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1375" y="7231063"/>
            <a:ext cx="209775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4400" dirty="0">
                <a:solidFill>
                  <a:schemeClr val="bg1"/>
                </a:solidFill>
                <a:latin typeface="DIN Alternate" charset="0"/>
                <a:ea typeface="DIN Alternate" charset="0"/>
                <a:cs typeface="DIN Alternate" charset="0"/>
              </a:rPr>
              <a:t>Boomer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EEB0DC67-B67D-4560-939A-5675690E30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0113" y="7231063"/>
            <a:ext cx="252569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4400" dirty="0">
                <a:solidFill>
                  <a:schemeClr val="bg1"/>
                </a:solidFill>
                <a:latin typeface="DIN Alternate" charset="0"/>
                <a:ea typeface="DIN Alternate" charset="0"/>
                <a:cs typeface="DIN Alternate" charset="0"/>
              </a:rPr>
              <a:t>Millennial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0DC8F5E5-66F0-4E72-8CBD-32B15CFFD4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2286000"/>
            <a:ext cx="60960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868486E0-4B8F-4E47-AE00-FBB2EC7463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4" r="5469" b="42188"/>
          <a:stretch>
            <a:fillRect/>
          </a:stretch>
        </p:blipFill>
        <p:spPr bwMode="auto">
          <a:xfrm>
            <a:off x="6181725" y="2286000"/>
            <a:ext cx="672147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970157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B9834E-910C-4D89-A700-E69595C459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97350" y="1209471"/>
            <a:ext cx="4610100" cy="10003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/>
              <a:t>FutureSense Team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08D541D3-8D24-40D8-A8E1-A41A0535CC58}"/>
              </a:ext>
            </a:extLst>
          </p:cNvPr>
          <p:cNvSpPr txBox="1">
            <a:spLocks/>
          </p:cNvSpPr>
          <p:nvPr/>
        </p:nvSpPr>
        <p:spPr>
          <a:xfrm>
            <a:off x="2057029" y="210757"/>
            <a:ext cx="8890742" cy="1492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7534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51" b="0" i="0" kern="1200" cap="all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spc="0" dirty="0">
                <a:solidFill>
                  <a:srgbClr val="4B7FF3"/>
                </a:solidFill>
              </a:rPr>
              <a:t>Introductions</a:t>
            </a:r>
          </a:p>
        </p:txBody>
      </p:sp>
      <p:pic>
        <p:nvPicPr>
          <p:cNvPr id="11" name="Picture 10" descr="A person smiling for the camera&#10;&#10;Description generated with very high confidence">
            <a:extLst>
              <a:ext uri="{FF2B5EF4-FFF2-40B4-BE49-F238E27FC236}">
                <a16:creationId xmlns:a16="http://schemas.microsoft.com/office/drawing/2014/main" id="{699179E9-36DB-4F12-B12B-3AA7180055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807" y="2209801"/>
            <a:ext cx="3235177" cy="484632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971EB31-9ED8-4B07-A64B-B492A9930FB5}"/>
              </a:ext>
            </a:extLst>
          </p:cNvPr>
          <p:cNvSpPr txBox="1"/>
          <p:nvPr/>
        </p:nvSpPr>
        <p:spPr>
          <a:xfrm>
            <a:off x="8996807" y="7056121"/>
            <a:ext cx="3400033" cy="1256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Jim Finkelstein</a:t>
            </a:r>
          </a:p>
          <a:p>
            <a:pPr algn="ctr"/>
            <a:r>
              <a:rPr lang="en-US" sz="3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CEO &amp; President</a:t>
            </a:r>
          </a:p>
        </p:txBody>
      </p:sp>
      <p:pic>
        <p:nvPicPr>
          <p:cNvPr id="15" name="Picture 14" descr="A person smiling for the camera&#10;&#10;Description generated with very high confidence">
            <a:extLst>
              <a:ext uri="{FF2B5EF4-FFF2-40B4-BE49-F238E27FC236}">
                <a16:creationId xmlns:a16="http://schemas.microsoft.com/office/drawing/2014/main" id="{5DFBF0A9-1EFE-4A77-9B30-C1B1017E09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170" y="2209801"/>
            <a:ext cx="3239518" cy="484632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FFEB885-05E0-4C21-878A-41759D5FCEFD}"/>
              </a:ext>
            </a:extLst>
          </p:cNvPr>
          <p:cNvSpPr txBox="1"/>
          <p:nvPr/>
        </p:nvSpPr>
        <p:spPr>
          <a:xfrm>
            <a:off x="4363385" y="7056121"/>
            <a:ext cx="4278030" cy="1256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Ben Teichman</a:t>
            </a:r>
          </a:p>
          <a:p>
            <a:pPr algn="ctr"/>
            <a:r>
              <a:rPr lang="en-US" sz="3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Managing Consultant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CC338C9-1FB5-42C6-890A-24650CC3003D}"/>
              </a:ext>
            </a:extLst>
          </p:cNvPr>
          <p:cNvSpPr txBox="1"/>
          <p:nvPr/>
        </p:nvSpPr>
        <p:spPr>
          <a:xfrm>
            <a:off x="89444" y="7056121"/>
            <a:ext cx="4190250" cy="1256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Jack Thomas</a:t>
            </a:r>
          </a:p>
          <a:p>
            <a:pPr algn="ctr"/>
            <a:r>
              <a:rPr lang="en-US" sz="3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Associate Consultant</a:t>
            </a:r>
          </a:p>
        </p:txBody>
      </p:sp>
      <p:pic>
        <p:nvPicPr>
          <p:cNvPr id="6" name="Picture 5" descr="A person smiling for the camera&#10;&#10;Description generated with very high confidence">
            <a:extLst>
              <a:ext uri="{FF2B5EF4-FFF2-40B4-BE49-F238E27FC236}">
                <a16:creationId xmlns:a16="http://schemas.microsoft.com/office/drawing/2014/main" id="{8683BDBF-1B34-4CD3-8B14-020421DC0A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18" y="2190680"/>
            <a:ext cx="3243627" cy="486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612665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19C5274-71B9-4D80-ACEF-CCB92DC31189}"/>
              </a:ext>
            </a:extLst>
          </p:cNvPr>
          <p:cNvSpPr txBox="1">
            <a:spLocks/>
          </p:cNvSpPr>
          <p:nvPr/>
        </p:nvSpPr>
        <p:spPr>
          <a:xfrm>
            <a:off x="339584" y="2389584"/>
            <a:ext cx="12050806" cy="6528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5115" indent="-325115" algn="l" defTabSz="975345" rtl="0" eaLnBrk="1" latinLnBrk="0" hangingPunct="1">
              <a:lnSpc>
                <a:spcPct val="120000"/>
              </a:lnSpc>
              <a:spcBef>
                <a:spcPts val="1422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844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975345" indent="-325115" algn="l" defTabSz="975345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276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625575" indent="-325115" algn="l" defTabSz="975345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276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2275804" indent="-325115" algn="l" defTabSz="975345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991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926034" indent="-325115" algn="l" defTabSz="975345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07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3576264" indent="-325115" algn="l" defTabSz="1300460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07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4226494" indent="-325115" algn="l" defTabSz="1300460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07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4876724" indent="-325115" algn="l" defTabSz="1300460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07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5526954" indent="-325115" algn="l" defTabSz="1300460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07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n-US" sz="3832" spc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4468F2A-9471-450C-BDBA-FB9E4C908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31407"/>
            <a:ext cx="12268200" cy="1492245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4B7FF3"/>
                </a:solidFill>
              </a:rPr>
              <a:t>UNIQUE MOTIVATIONAL PROFILES</a:t>
            </a:r>
          </a:p>
        </p:txBody>
      </p:sp>
      <p:pic>
        <p:nvPicPr>
          <p:cNvPr id="5" name="Content Placeholder 2">
            <a:extLst>
              <a:ext uri="{FF2B5EF4-FFF2-40B4-BE49-F238E27FC236}">
                <a16:creationId xmlns:a16="http://schemas.microsoft.com/office/drawing/2014/main" id="{40F990CC-D388-4BDA-AD05-06B9282D8E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6" t="13443" r="35378" b="10211"/>
          <a:stretch>
            <a:fillRect/>
          </a:stretch>
        </p:blipFill>
        <p:spPr bwMode="auto">
          <a:xfrm>
            <a:off x="3111500" y="1524000"/>
            <a:ext cx="6807200" cy="703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</p:spTree>
    <p:extLst>
      <p:ext uri="{BB962C8B-B14F-4D97-AF65-F5344CB8AC3E}">
        <p14:creationId xmlns:p14="http://schemas.microsoft.com/office/powerpoint/2010/main" val="3620835751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19C5274-71B9-4D80-ACEF-CCB92DC31189}"/>
              </a:ext>
            </a:extLst>
          </p:cNvPr>
          <p:cNvSpPr txBox="1">
            <a:spLocks/>
          </p:cNvSpPr>
          <p:nvPr/>
        </p:nvSpPr>
        <p:spPr>
          <a:xfrm>
            <a:off x="339584" y="2389584"/>
            <a:ext cx="12050806" cy="6528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5115" indent="-325115" algn="l" defTabSz="975345" rtl="0" eaLnBrk="1" latinLnBrk="0" hangingPunct="1">
              <a:lnSpc>
                <a:spcPct val="120000"/>
              </a:lnSpc>
              <a:spcBef>
                <a:spcPts val="1422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844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975345" indent="-325115" algn="l" defTabSz="975345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276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625575" indent="-325115" algn="l" defTabSz="975345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276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2275804" indent="-325115" algn="l" defTabSz="975345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991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926034" indent="-325115" algn="l" defTabSz="975345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07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3576264" indent="-325115" algn="l" defTabSz="1300460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07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4226494" indent="-325115" algn="l" defTabSz="1300460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07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4876724" indent="-325115" algn="l" defTabSz="1300460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07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5526954" indent="-325115" algn="l" defTabSz="1300460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07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n-US" sz="3832" spc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5E65073A-9CC8-4E71-91E0-CFFAF4B55C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99" y="269764"/>
            <a:ext cx="11664576" cy="8217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3303766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19C5274-71B9-4D80-ACEF-CCB92DC31189}"/>
              </a:ext>
            </a:extLst>
          </p:cNvPr>
          <p:cNvSpPr txBox="1">
            <a:spLocks/>
          </p:cNvSpPr>
          <p:nvPr/>
        </p:nvSpPr>
        <p:spPr>
          <a:xfrm>
            <a:off x="339584" y="2389584"/>
            <a:ext cx="12050806" cy="6528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5115" indent="-325115" algn="l" defTabSz="975345" rtl="0" eaLnBrk="1" latinLnBrk="0" hangingPunct="1">
              <a:lnSpc>
                <a:spcPct val="120000"/>
              </a:lnSpc>
              <a:spcBef>
                <a:spcPts val="1422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844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975345" indent="-325115" algn="l" defTabSz="975345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276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625575" indent="-325115" algn="l" defTabSz="975345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276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2275804" indent="-325115" algn="l" defTabSz="975345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991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926034" indent="-325115" algn="l" defTabSz="975345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07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3576264" indent="-325115" algn="l" defTabSz="1300460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07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4226494" indent="-325115" algn="l" defTabSz="1300460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07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4876724" indent="-325115" algn="l" defTabSz="1300460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07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5526954" indent="-325115" algn="l" defTabSz="1300460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07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n-US" sz="3832" spc="0"/>
          </a:p>
        </p:txBody>
      </p:sp>
      <p:pic>
        <p:nvPicPr>
          <p:cNvPr id="5" name="Picture 4" descr="A picture containing cake, building, indoor&#10;&#10;Description generated with high confidence">
            <a:extLst>
              <a:ext uri="{FF2B5EF4-FFF2-40B4-BE49-F238E27FC236}">
                <a16:creationId xmlns:a16="http://schemas.microsoft.com/office/drawing/2014/main" id="{BBB4D8DB-7E82-4C94-AF4D-4720456C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7"/>
            <a:ext cx="13004800" cy="9747085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4B436487-2EB5-4D7B-82D2-6411375779E0}"/>
              </a:ext>
            </a:extLst>
          </p:cNvPr>
          <p:cNvSpPr txBox="1">
            <a:spLocks/>
          </p:cNvSpPr>
          <p:nvPr/>
        </p:nvSpPr>
        <p:spPr>
          <a:xfrm>
            <a:off x="2744906" y="65363"/>
            <a:ext cx="7514988" cy="1492245"/>
          </a:xfrm>
          <a:prstGeom prst="rect">
            <a:avLst/>
          </a:prstGeom>
          <a:solidFill>
            <a:schemeClr val="tx1">
              <a:alpha val="58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7534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51" b="0" i="0" kern="1200" cap="all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pc="0" dirty="0">
                <a:solidFill>
                  <a:srgbClr val="0B39A1"/>
                </a:solidFill>
              </a:rPr>
              <a:t>Concluding Thoughts</a:t>
            </a:r>
          </a:p>
        </p:txBody>
      </p:sp>
    </p:spTree>
    <p:extLst>
      <p:ext uri="{BB962C8B-B14F-4D97-AF65-F5344CB8AC3E}">
        <p14:creationId xmlns:p14="http://schemas.microsoft.com/office/powerpoint/2010/main" val="1311567013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19C5274-71B9-4D80-ACEF-CCB92DC31189}"/>
              </a:ext>
            </a:extLst>
          </p:cNvPr>
          <p:cNvSpPr txBox="1">
            <a:spLocks/>
          </p:cNvSpPr>
          <p:nvPr/>
        </p:nvSpPr>
        <p:spPr>
          <a:xfrm>
            <a:off x="339584" y="3988870"/>
            <a:ext cx="12050806" cy="6528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5115" indent="-325115" algn="l" defTabSz="975345" rtl="0" eaLnBrk="1" latinLnBrk="0" hangingPunct="1">
              <a:lnSpc>
                <a:spcPct val="120000"/>
              </a:lnSpc>
              <a:spcBef>
                <a:spcPts val="1422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844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975345" indent="-325115" algn="l" defTabSz="975345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276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625575" indent="-325115" algn="l" defTabSz="975345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276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2275804" indent="-325115" algn="l" defTabSz="975345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991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926034" indent="-325115" algn="l" defTabSz="975345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07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3576264" indent="-325115" algn="l" defTabSz="1300460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07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4226494" indent="-325115" algn="l" defTabSz="1300460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07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4876724" indent="-325115" algn="l" defTabSz="1300460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07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5526954" indent="-325115" algn="l" defTabSz="1300460" rtl="0" eaLnBrk="1" latinLnBrk="0" hangingPunct="1">
              <a:lnSpc>
                <a:spcPct val="120000"/>
              </a:lnSpc>
              <a:spcBef>
                <a:spcPts val="71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07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832" spc="0" dirty="0">
                <a:solidFill>
                  <a:schemeClr val="bg1"/>
                </a:solidFill>
              </a:rPr>
              <a:t>Please visit us at:</a:t>
            </a:r>
          </a:p>
          <a:p>
            <a:pPr marL="0" indent="0" algn="ctr">
              <a:buNone/>
            </a:pPr>
            <a:r>
              <a:rPr lang="en-US" sz="3832" spc="0" dirty="0">
                <a:solidFill>
                  <a:srgbClr val="4B7FF3"/>
                </a:solidFill>
              </a:rPr>
              <a:t>www.FutureSense.com </a:t>
            </a:r>
            <a:r>
              <a:rPr lang="en-US" sz="3832" spc="0" dirty="0">
                <a:solidFill>
                  <a:schemeClr val="bg1"/>
                </a:solidFill>
              </a:rPr>
              <a:t>or </a:t>
            </a:r>
          </a:p>
          <a:p>
            <a:pPr marL="0" indent="0" algn="ctr">
              <a:buNone/>
            </a:pPr>
            <a:r>
              <a:rPr lang="en-US" sz="3832" spc="0" dirty="0">
                <a:solidFill>
                  <a:srgbClr val="4B7FF3"/>
                </a:solidFill>
              </a:rPr>
              <a:t>Jack@FutureSense.com</a:t>
            </a:r>
          </a:p>
          <a:p>
            <a:pPr marL="0" indent="0" algn="ctr">
              <a:buNone/>
            </a:pPr>
            <a:r>
              <a:rPr lang="en-US" sz="3832" spc="0" dirty="0">
                <a:solidFill>
                  <a:schemeClr val="bg1"/>
                </a:solidFill>
              </a:rPr>
              <a:t>for any questions regarding the 2017 CA Craft Brewing Industry Compensation Study or our presentation today </a:t>
            </a:r>
          </a:p>
        </p:txBody>
      </p:sp>
      <p:pic>
        <p:nvPicPr>
          <p:cNvPr id="5" name="pasted-image.tiff">
            <a:extLst>
              <a:ext uri="{FF2B5EF4-FFF2-40B4-BE49-F238E27FC236}">
                <a16:creationId xmlns:a16="http://schemas.microsoft.com/office/drawing/2014/main" id="{F8FFCE2F-D91B-4660-8D51-E4A7C9CF80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24334" y="152652"/>
            <a:ext cx="7481306" cy="383621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5831586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20D844-099B-4D94-938A-F830569AF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029" y="210757"/>
            <a:ext cx="8890742" cy="1492245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4B7FF3"/>
                </a:solidFill>
              </a:rPr>
              <a:t>Introductions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E7B0B1-F0F3-43FD-BE0B-90CD3846E7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2866820"/>
            <a:ext cx="12050806" cy="6528191"/>
          </a:xfrm>
        </p:spPr>
        <p:txBody>
          <a:bodyPr>
            <a:normAutofit/>
          </a:bodyPr>
          <a:lstStyle/>
          <a:p>
            <a:r>
              <a:rPr lang="en-US" sz="4000" dirty="0"/>
              <a:t>History &amp; Background of the study</a:t>
            </a:r>
          </a:p>
          <a:p>
            <a:endParaRPr lang="en-US" sz="4000" dirty="0"/>
          </a:p>
          <a:p>
            <a:r>
              <a:rPr lang="en-US" sz="4000" dirty="0"/>
              <a:t>Partnership with the CCBA</a:t>
            </a:r>
          </a:p>
          <a:p>
            <a:endParaRPr lang="en-US" sz="4000" dirty="0"/>
          </a:p>
          <a:p>
            <a:r>
              <a:rPr lang="en-US" sz="4000" dirty="0"/>
              <a:t>Purpose of this study</a:t>
            </a:r>
          </a:p>
          <a:p>
            <a:endParaRPr lang="en-US" sz="4000" dirty="0"/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35622017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54587" y="626047"/>
            <a:ext cx="11277600" cy="1492245"/>
          </a:xfrm>
        </p:spPr>
        <p:txBody>
          <a:bodyPr/>
          <a:lstStyle/>
          <a:p>
            <a:r>
              <a:rPr lang="en-US" dirty="0">
                <a:solidFill>
                  <a:srgbClr val="4B7FF3"/>
                </a:solidFill>
              </a:rPr>
              <a:t>Compensation </a:t>
            </a:r>
            <a:r>
              <a:rPr lang="en-US" dirty="0">
                <a:solidFill>
                  <a:srgbClr val="4B7FF3"/>
                </a:solidFill>
                <a:sym typeface="Wingdings"/>
              </a:rPr>
              <a:t>IS NOT SYNONYMOUS WITH MOTIVATION</a:t>
            </a:r>
            <a:endParaRPr lang="en-US" dirty="0">
              <a:solidFill>
                <a:srgbClr val="4B7FF3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5900" y="2381250"/>
            <a:ext cx="7493000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24689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53A62E-9CD6-4C34-B49C-9CBE988C29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F23CE3A-2B32-4FA7-A8FC-BCBB5E818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FEBDDE-BDC4-44F0-B786-DCB4FCB0BE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snow covered mountain&#10;&#10;Description generated with very high confidence">
            <a:extLst>
              <a:ext uri="{FF2B5EF4-FFF2-40B4-BE49-F238E27FC236}">
                <a16:creationId xmlns:a16="http://schemas.microsoft.com/office/drawing/2014/main" id="{49486420-49E9-4F77-84A0-2551298C7A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" t="195" r="4687" b="-195"/>
          <a:stretch/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FB191D7D-EC8A-4E0F-B056-5C3D9BE9137A}"/>
              </a:ext>
            </a:extLst>
          </p:cNvPr>
          <p:cNvSpPr txBox="1">
            <a:spLocks/>
          </p:cNvSpPr>
          <p:nvPr/>
        </p:nvSpPr>
        <p:spPr>
          <a:xfrm>
            <a:off x="0" y="7440707"/>
            <a:ext cx="13004800" cy="2428078"/>
          </a:xfrm>
          <a:prstGeom prst="rect">
            <a:avLst/>
          </a:prstGeom>
          <a:solidFill>
            <a:schemeClr val="tx1">
              <a:lumMod val="95000"/>
              <a:alpha val="8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7534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51" b="0" i="0" kern="1200" cap="all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0070C0"/>
                </a:solidFill>
              </a:rPr>
              <a:t>Macro-Trends in the Craft Brewing Industry and the Impact on People Strategy</a:t>
            </a:r>
          </a:p>
        </p:txBody>
      </p:sp>
    </p:spTree>
    <p:extLst>
      <p:ext uri="{BB962C8B-B14F-4D97-AF65-F5344CB8AC3E}">
        <p14:creationId xmlns:p14="http://schemas.microsoft.com/office/powerpoint/2010/main" val="2438969499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F2B9A806-5D37-48C7-9AA2-59212FD3B97F}"/>
              </a:ext>
            </a:extLst>
          </p:cNvPr>
          <p:cNvSpPr txBox="1">
            <a:spLocks/>
          </p:cNvSpPr>
          <p:nvPr/>
        </p:nvSpPr>
        <p:spPr>
          <a:xfrm>
            <a:off x="2205366" y="210757"/>
            <a:ext cx="8890742" cy="1492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7534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51" b="0" i="0" kern="1200" cap="all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pc="0" dirty="0">
                <a:solidFill>
                  <a:srgbClr val="4B7FF3"/>
                </a:solidFill>
              </a:rPr>
              <a:t>Slower Overall Growth in Craft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C858F3C2-6D1D-4972-8402-AB3FC92EDE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60330597"/>
              </p:ext>
            </p:extLst>
          </p:nvPr>
        </p:nvGraphicFramePr>
        <p:xfrm>
          <a:off x="971550" y="1626802"/>
          <a:ext cx="11125200" cy="68694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0865191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7D42BA-B909-43CC-8F10-8178A4B7C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4B7FF3"/>
                </a:solidFill>
              </a:rPr>
              <a:t>Consolidation of Brands and Lateral Acquisitions</a:t>
            </a:r>
            <a:br>
              <a:rPr lang="en-US" dirty="0">
                <a:solidFill>
                  <a:srgbClr val="4B7FF3"/>
                </a:solidFill>
              </a:rPr>
            </a:br>
            <a:endParaRPr lang="en-US" dirty="0">
              <a:solidFill>
                <a:srgbClr val="4B7FF3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3C3FD2-8F6D-4578-B000-8BA8924EA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6871" y="2866821"/>
            <a:ext cx="12353364" cy="4907538"/>
          </a:xfrm>
        </p:spPr>
        <p:txBody>
          <a:bodyPr>
            <a:normAutofit fontScale="92500"/>
          </a:bodyPr>
          <a:lstStyle/>
          <a:p>
            <a:endParaRPr lang="en-US" sz="3600" dirty="0"/>
          </a:p>
          <a:p>
            <a:r>
              <a:rPr lang="en-US" sz="3600" dirty="0"/>
              <a:t>Big Beer continuing to grab more than its fair market share</a:t>
            </a:r>
          </a:p>
          <a:p>
            <a:endParaRPr lang="en-US" sz="3600" dirty="0"/>
          </a:p>
          <a:p>
            <a:r>
              <a:rPr lang="en-US" sz="3600" dirty="0"/>
              <a:t>Craft breweries creating partnerships</a:t>
            </a:r>
          </a:p>
          <a:p>
            <a:endParaRPr lang="en-US" sz="3600" dirty="0"/>
          </a:p>
          <a:p>
            <a:r>
              <a:rPr lang="en-US" sz="3600" dirty="0"/>
              <a:t>Similar trends in independent &amp; family owned wine industry</a:t>
            </a:r>
          </a:p>
        </p:txBody>
      </p:sp>
    </p:spTree>
    <p:extLst>
      <p:ext uri="{BB962C8B-B14F-4D97-AF65-F5344CB8AC3E}">
        <p14:creationId xmlns:p14="http://schemas.microsoft.com/office/powerpoint/2010/main" val="157312035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7D42BA-B909-43CC-8F10-8178A4B7C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69484"/>
            <a:ext cx="11887200" cy="1492245"/>
          </a:xfrm>
        </p:spPr>
        <p:txBody>
          <a:bodyPr/>
          <a:lstStyle/>
          <a:p>
            <a:r>
              <a:rPr lang="en-US" dirty="0">
                <a:solidFill>
                  <a:srgbClr val="4B7FF3"/>
                </a:solidFill>
              </a:rPr>
              <a:t>National Closures and Openings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544B1132-01AD-4ADE-936C-E77D744552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4884653"/>
              </p:ext>
            </p:extLst>
          </p:nvPr>
        </p:nvGraphicFramePr>
        <p:xfrm>
          <a:off x="0" y="1447800"/>
          <a:ext cx="13004800" cy="8515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16510719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9D5"/>
      </a:lt2>
      <a:accent1>
        <a:srgbClr val="FB8C29"/>
      </a:accent1>
      <a:accent2>
        <a:srgbClr val="F2C351"/>
      </a:accent2>
      <a:accent3>
        <a:srgbClr val="D0CBA5"/>
      </a:accent3>
      <a:accent4>
        <a:srgbClr val="A2C476"/>
      </a:accent4>
      <a:accent5>
        <a:srgbClr val="57C293"/>
      </a:accent5>
      <a:accent6>
        <a:srgbClr val="43BFDE"/>
      </a:accent6>
      <a:hlink>
        <a:srgbClr val="FBAE29"/>
      </a:hlink>
      <a:folHlink>
        <a:srgbClr val="EDC47E"/>
      </a:folHlink>
    </a:clrScheme>
    <a:fontScheme name="Gallery">
      <a:majorFont>
        <a:latin typeface="Rockwell" panose="020606030202050204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BB5F5D82-B5E9-469E-A815-C655ED4AF243}"/>
    </a:ext>
  </a:extLst>
</a:theme>
</file>

<file path=ppt/theme/theme2.xml><?xml version="1.0" encoding="utf-8"?>
<a:theme xmlns:a="http://schemas.openxmlformats.org/drawingml/2006/main" name="New_Template9">
  <a:themeElements>
    <a:clrScheme name="New_Template9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80989C"/>
      </a:accent1>
      <a:accent2>
        <a:srgbClr val="A8AB65"/>
      </a:accent2>
      <a:accent3>
        <a:srgbClr val="CBAC69"/>
      </a:accent3>
      <a:accent4>
        <a:srgbClr val="CF7330"/>
      </a:accent4>
      <a:accent5>
        <a:srgbClr val="B44C34"/>
      </a:accent5>
      <a:accent6>
        <a:srgbClr val="8C869B"/>
      </a:accent6>
      <a:hlink>
        <a:srgbClr val="0000FF"/>
      </a:hlink>
      <a:folHlink>
        <a:srgbClr val="FF00FF"/>
      </a:folHlink>
    </a:clrScheme>
    <a:fontScheme name="New_Template9">
      <a:majorFont>
        <a:latin typeface="DIN Condensed"/>
        <a:ea typeface="DIN Condensed"/>
        <a:cs typeface="DIN Condensed"/>
      </a:majorFont>
      <a:minorFont>
        <a:latin typeface="DIN Condensed"/>
        <a:ea typeface="DIN Condensed"/>
        <a:cs typeface="DIN Condensed"/>
      </a:minorFont>
    </a:fontScheme>
    <a:fmtScheme name="New_Template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-522454"/>
            <a:satOff val="1153"/>
            <a:lumOff val="13444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DIN Alternate"/>
            <a:ea typeface="DIN Alternate"/>
            <a:cs typeface="DIN Alternate"/>
            <a:sym typeface="DIN Alternat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747676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140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28" normalizeH="0" baseline="0">
            <a:ln>
              <a:noFill/>
            </a:ln>
            <a:solidFill>
              <a:srgbClr val="5C5C5C"/>
            </a:solidFill>
            <a:effectLst/>
            <a:uFillTx/>
            <a:latin typeface="Iowan Old Style Italic"/>
            <a:ea typeface="Iowan Old Style Italic"/>
            <a:cs typeface="Iowan Old Style Italic"/>
            <a:sym typeface="Iowan Old Style Ital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4710</TotalTime>
  <Words>399</Words>
  <Application>Microsoft Office PowerPoint</Application>
  <PresentationFormat>Custom</PresentationFormat>
  <Paragraphs>137</Paragraphs>
  <Slides>33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Arial</vt:lpstr>
      <vt:lpstr>Calibri</vt:lpstr>
      <vt:lpstr>Corbel</vt:lpstr>
      <vt:lpstr>DIN Alternate</vt:lpstr>
      <vt:lpstr>DIN Condensed</vt:lpstr>
      <vt:lpstr>Helvetica</vt:lpstr>
      <vt:lpstr>Helvetica Neue</vt:lpstr>
      <vt:lpstr>Iowan Old Style Italic</vt:lpstr>
      <vt:lpstr>Rockwell</vt:lpstr>
      <vt:lpstr>Wingdings</vt:lpstr>
      <vt:lpstr>Gallery</vt:lpstr>
      <vt:lpstr>2017 California  Craft Brewing Industry Compensation Study   Compensation Strategies, Key Study Metrics, and Industry Trends</vt:lpstr>
      <vt:lpstr>Welcome &amp; Agenda</vt:lpstr>
      <vt:lpstr>PowerPoint Presentation</vt:lpstr>
      <vt:lpstr>Introductions</vt:lpstr>
      <vt:lpstr>Compensation IS NOT SYNONYMOUS WITH MOTIVATION</vt:lpstr>
      <vt:lpstr>PowerPoint Presentation</vt:lpstr>
      <vt:lpstr>PowerPoint Presentation</vt:lpstr>
      <vt:lpstr>Consolidation of Brands and Lateral Acquisitions </vt:lpstr>
      <vt:lpstr>National Closures and Openings</vt:lpstr>
      <vt:lpstr>Expansion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Box Be Gone</vt:lpstr>
      <vt:lpstr>UNIQUE MOTIVATIONAL PROFILES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2017 California  Craft Brewing Industry Compensation Study   Compensation Strategies, Key Study Metrics, and Industry Trends</dc:title>
  <dc:creator>jack thomas</dc:creator>
  <cp:lastModifiedBy>jack thomas</cp:lastModifiedBy>
  <cp:revision>58</cp:revision>
  <dcterms:modified xsi:type="dcterms:W3CDTF">2017-09-06T04:56:25Z</dcterms:modified>
</cp:coreProperties>
</file>